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0109" r:id="rId1"/>
  </p:sldMasterIdLst>
  <p:notesMasterIdLst>
    <p:notesMasterId r:id="rId32"/>
  </p:notesMasterIdLst>
  <p:handoutMasterIdLst>
    <p:handoutMasterId r:id="rId33"/>
  </p:handoutMasterIdLst>
  <p:sldIdLst>
    <p:sldId id="433" r:id="rId2"/>
    <p:sldId id="806" r:id="rId3"/>
    <p:sldId id="273" r:id="rId4"/>
    <p:sldId id="274" r:id="rId5"/>
    <p:sldId id="294" r:id="rId6"/>
    <p:sldId id="275" r:id="rId7"/>
    <p:sldId id="295" r:id="rId8"/>
    <p:sldId id="296" r:id="rId9"/>
    <p:sldId id="297" r:id="rId10"/>
    <p:sldId id="298" r:id="rId11"/>
    <p:sldId id="299" r:id="rId12"/>
    <p:sldId id="300" r:id="rId13"/>
    <p:sldId id="301" r:id="rId14"/>
    <p:sldId id="302" r:id="rId15"/>
    <p:sldId id="303" r:id="rId16"/>
    <p:sldId id="304" r:id="rId17"/>
    <p:sldId id="312" r:id="rId18"/>
    <p:sldId id="306" r:id="rId19"/>
    <p:sldId id="811" r:id="rId20"/>
    <p:sldId id="319" r:id="rId21"/>
    <p:sldId id="807" r:id="rId22"/>
    <p:sldId id="812" r:id="rId23"/>
    <p:sldId id="809" r:id="rId24"/>
    <p:sldId id="813" r:id="rId25"/>
    <p:sldId id="810" r:id="rId26"/>
    <p:sldId id="325" r:id="rId27"/>
    <p:sldId id="307" r:id="rId28"/>
    <p:sldId id="308" r:id="rId29"/>
    <p:sldId id="310" r:id="rId30"/>
    <p:sldId id="311" r:id="rId31"/>
  </p:sldIdLst>
  <p:sldSz cx="9144000" cy="5143500" type="screen16x9"/>
  <p:notesSz cx="6858000" cy="9144000"/>
  <p:defaultTextStyle>
    <a:defPPr>
      <a:defRPr lang="en-US"/>
    </a:defPPr>
    <a:lvl1pPr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1pPr>
    <a:lvl2pPr marL="4572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2pPr>
    <a:lvl3pPr marL="9144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3pPr>
    <a:lvl4pPr marL="13716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4pPr>
    <a:lvl5pPr marL="18288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5pPr>
    <a:lvl6pPr marL="2286000" algn="l" defTabSz="914400" rtl="0" eaLnBrk="1" latinLnBrk="0" hangingPunct="1">
      <a:defRPr sz="2000" kern="1200">
        <a:solidFill>
          <a:srgbClr val="191919"/>
        </a:solidFill>
        <a:latin typeface="HelvNeue Light for IBM" charset="0"/>
        <a:ea typeface="Arial" charset="0"/>
        <a:cs typeface="Arial" charset="0"/>
      </a:defRPr>
    </a:lvl6pPr>
    <a:lvl7pPr marL="2743200" algn="l" defTabSz="914400" rtl="0" eaLnBrk="1" latinLnBrk="0" hangingPunct="1">
      <a:defRPr sz="2000" kern="1200">
        <a:solidFill>
          <a:srgbClr val="191919"/>
        </a:solidFill>
        <a:latin typeface="HelvNeue Light for IBM" charset="0"/>
        <a:ea typeface="Arial" charset="0"/>
        <a:cs typeface="Arial" charset="0"/>
      </a:defRPr>
    </a:lvl7pPr>
    <a:lvl8pPr marL="3200400" algn="l" defTabSz="914400" rtl="0" eaLnBrk="1" latinLnBrk="0" hangingPunct="1">
      <a:defRPr sz="2000" kern="1200">
        <a:solidFill>
          <a:srgbClr val="191919"/>
        </a:solidFill>
        <a:latin typeface="HelvNeue Light for IBM" charset="0"/>
        <a:ea typeface="Arial" charset="0"/>
        <a:cs typeface="Arial" charset="0"/>
      </a:defRPr>
    </a:lvl8pPr>
    <a:lvl9pPr marL="3657600" algn="l" defTabSz="914400" rtl="0" eaLnBrk="1" latinLnBrk="0" hangingPunct="1">
      <a:defRPr sz="2000" kern="1200">
        <a:solidFill>
          <a:srgbClr val="191919"/>
        </a:solidFill>
        <a:latin typeface="HelvNeue Light for IBM" charset="0"/>
        <a:ea typeface="Arial" charset="0"/>
        <a:cs typeface="Arial" charset="0"/>
      </a:defRPr>
    </a:lvl9pPr>
  </p:defaultTextStyle>
  <p:extLst>
    <p:ext uri="{521415D9-36F7-43E2-AB2F-B90AF26B5E84}">
      <p14:sectionLst xmlns:p14="http://schemas.microsoft.com/office/powerpoint/2010/main">
        <p14:section name="Intro" id="{F2DABC74-3C3E-DD49-9B8B-E606068E35EC}">
          <p14:sldIdLst>
            <p14:sldId id="433"/>
            <p14:sldId id="806"/>
            <p14:sldId id="273"/>
            <p14:sldId id="274"/>
            <p14:sldId id="294"/>
            <p14:sldId id="275"/>
            <p14:sldId id="295"/>
            <p14:sldId id="296"/>
            <p14:sldId id="297"/>
            <p14:sldId id="298"/>
            <p14:sldId id="299"/>
            <p14:sldId id="300"/>
            <p14:sldId id="301"/>
            <p14:sldId id="302"/>
            <p14:sldId id="303"/>
          </p14:sldIdLst>
        </p14:section>
        <p14:section name="Board setting" id="{88D3BB0F-0860-1B41-B816-8FBE066C9AE2}">
          <p14:sldIdLst>
            <p14:sldId id="304"/>
            <p14:sldId id="312"/>
            <p14:sldId id="306"/>
            <p14:sldId id="811"/>
            <p14:sldId id="319"/>
            <p14:sldId id="807"/>
            <p14:sldId id="812"/>
            <p14:sldId id="809"/>
            <p14:sldId id="813"/>
            <p14:sldId id="810"/>
          </p14:sldIdLst>
        </p14:section>
        <p14:section name="Connecting to IoT foundation" id="{5ABD4149-4FF7-204E-BD46-EA070573BBE4}">
          <p14:sldIdLst>
            <p14:sldId id="325"/>
            <p14:sldId id="307"/>
            <p14:sldId id="308"/>
            <p14:sldId id="310"/>
            <p14:sldId id="311"/>
          </p14:sldIdLst>
        </p14:section>
      </p14:sectionLst>
    </p:ext>
    <p:ext uri="{EFAFB233-063F-42B5-8137-9DF3F51BA10A}">
      <p15:sldGuideLst xmlns:p15="http://schemas.microsoft.com/office/powerpoint/2012/main">
        <p15:guide id="1" orient="horz" pos="758"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30103"/>
    <a:srgbClr val="01395D"/>
    <a:srgbClr val="00385E"/>
    <a:srgbClr val="0072BF"/>
    <a:srgbClr val="F4CDB9"/>
    <a:srgbClr val="F4ECE8"/>
    <a:srgbClr val="FFFFFF"/>
    <a:srgbClr val="EAEAEA"/>
    <a:srgbClr val="351959"/>
    <a:srgbClr val="F4F8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41" autoAdjust="0"/>
    <p:restoredTop sz="91448" autoAdjust="0"/>
  </p:normalViewPr>
  <p:slideViewPr>
    <p:cSldViewPr snapToGrid="0" snapToObjects="1">
      <p:cViewPr varScale="1">
        <p:scale>
          <a:sx n="163" d="100"/>
          <a:sy n="163" d="100"/>
        </p:scale>
        <p:origin x="464" y="168"/>
      </p:cViewPr>
      <p:guideLst>
        <p:guide orient="horz" pos="758"/>
        <p:guide pos="2880"/>
      </p:guideLst>
    </p:cSldViewPr>
  </p:slideViewPr>
  <p:outlineViewPr>
    <p:cViewPr>
      <p:scale>
        <a:sx n="33" d="100"/>
        <a:sy n="33" d="100"/>
      </p:scale>
      <p:origin x="0" y="68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95" d="100"/>
          <a:sy n="95" d="100"/>
        </p:scale>
        <p:origin x="251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lnSpc>
                <a:spcPct val="90000"/>
              </a:lnSpc>
              <a:defRPr sz="1200">
                <a:latin typeface="Arial" panose="020B0604020202020204" pitchFamily="34" charset="0"/>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lnSpc>
                <a:spcPct val="90000"/>
              </a:lnSpc>
              <a:defRPr sz="1200">
                <a:latin typeface="Arial" panose="020B0604020202020204" pitchFamily="34" charset="0"/>
                <a:ea typeface="+mn-ea"/>
                <a:cs typeface="+mn-cs"/>
              </a:defRPr>
            </a:lvl1pPr>
          </a:lstStyle>
          <a:p>
            <a:pPr>
              <a:defRPr/>
            </a:pPr>
            <a:fld id="{88E481A5-8C92-7843-88D7-747F5A53BD1C}" type="datetimeFigureOut">
              <a:rPr lang="en-US"/>
              <a:pPr>
                <a:defRPr/>
              </a:pPr>
              <a:t>10/28/18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lnSpc>
                <a:spcPct val="90000"/>
              </a:lnSpc>
              <a:defRPr sz="1200">
                <a:latin typeface="Arial" panose="020B0604020202020204" pitchFamily="34"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lnSpc>
                <a:spcPct val="90000"/>
              </a:lnSpc>
              <a:defRPr sz="1200">
                <a:latin typeface="Arial" panose="020B0604020202020204" pitchFamily="34" charset="0"/>
                <a:ea typeface="+mn-ea"/>
                <a:cs typeface="Arial" panose="020B0604020202020204" pitchFamily="34" charset="0"/>
              </a:defRPr>
            </a:lvl1pPr>
          </a:lstStyle>
          <a:p>
            <a:pPr>
              <a:defRPr/>
            </a:pPr>
            <a:fld id="{2F1FCF8D-BBE7-7840-BCBB-2DCFBBE08328}" type="slidenum">
              <a:rPr lang="en-US" altLang="en-US"/>
              <a:pPr>
                <a:defRPr/>
              </a:pPr>
              <a:t>‹#›</a:t>
            </a:fld>
            <a:endParaRPr lang="en-US" altLang="en-US" dirty="0"/>
          </a:p>
        </p:txBody>
      </p:sp>
    </p:spTree>
    <p:extLst>
      <p:ext uri="{BB962C8B-B14F-4D97-AF65-F5344CB8AC3E}">
        <p14:creationId xmlns:p14="http://schemas.microsoft.com/office/powerpoint/2010/main" val="15024706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defRPr sz="1200">
                <a:solidFill>
                  <a:schemeClr val="tx1"/>
                </a:solidFill>
                <a:latin typeface="Arial" charset="0"/>
                <a:ea typeface="+mn-ea"/>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defRPr sz="1200">
                <a:solidFill>
                  <a:schemeClr val="tx1"/>
                </a:solidFill>
                <a:latin typeface="Arial" charset="0"/>
                <a:ea typeface="+mn-ea"/>
                <a:cs typeface="+mn-cs"/>
              </a:defRPr>
            </a:lvl1pPr>
          </a:lstStyle>
          <a:p>
            <a:pPr>
              <a:defRPr/>
            </a:pPr>
            <a:endParaRPr lang="en-US"/>
          </a:p>
        </p:txBody>
      </p:sp>
      <p:sp>
        <p:nvSpPr>
          <p:cNvPr id="11366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lnSpc>
                <a:spcPct val="100000"/>
              </a:lnSpc>
              <a:defRPr sz="1200">
                <a:solidFill>
                  <a:schemeClr val="tx1"/>
                </a:solidFill>
                <a:latin typeface="Arial" charset="0"/>
                <a:ea typeface="+mn-ea"/>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latin typeface="Arial" panose="020B0604020202020204" pitchFamily="34" charset="0"/>
                <a:ea typeface="+mn-ea"/>
                <a:cs typeface="Arial" panose="020B0604020202020204" pitchFamily="34" charset="0"/>
              </a:defRPr>
            </a:lvl1pPr>
          </a:lstStyle>
          <a:p>
            <a:pPr>
              <a:defRPr/>
            </a:pPr>
            <a:fld id="{6F75B733-0CA6-7648-BCB5-DF1139A7B2EF}" type="slidenum">
              <a:rPr lang="en-US" altLang="en-US"/>
              <a:pPr>
                <a:defRPr/>
              </a:pPr>
              <a:t>‹#›</a:t>
            </a:fld>
            <a:endParaRPr lang="en-US" altLang="en-US" dirty="0"/>
          </a:p>
        </p:txBody>
      </p:sp>
    </p:spTree>
    <p:extLst>
      <p:ext uri="{BB962C8B-B14F-4D97-AF65-F5344CB8AC3E}">
        <p14:creationId xmlns:p14="http://schemas.microsoft.com/office/powerpoint/2010/main" val="114906157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Pieter Bruegel the Elder-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The Harvesters,</a:t>
            </a:r>
            <a:r>
              <a:rPr lang="en-US" dirty="0"/>
              <a:t> </a:t>
            </a:r>
            <a:r>
              <a:rPr lang="en-US" dirty="0">
                <a:effectLst/>
              </a:rPr>
              <a:t>1565</a:t>
            </a:r>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dirty="0"/>
          </a:p>
          <a:p>
            <a:endParaRPr lang="en-US" dirty="0"/>
          </a:p>
        </p:txBody>
      </p:sp>
      <p:sp>
        <p:nvSpPr>
          <p:cNvPr id="4" name="Slide Number Placeholder 3"/>
          <p:cNvSpPr>
            <a:spLocks noGrp="1"/>
          </p:cNvSpPr>
          <p:nvPr>
            <p:ph type="sldNum" sz="quarter" idx="10"/>
          </p:nvPr>
        </p:nvSpPr>
        <p:spPr/>
        <p:txBody>
          <a:bodyPr/>
          <a:lstStyle/>
          <a:p>
            <a:pPr>
              <a:defRPr/>
            </a:pPr>
            <a:fld id="{6F75B733-0CA6-7648-BCB5-DF1139A7B2EF}" type="slidenum">
              <a:rPr lang="en-US" altLang="en-US" smtClean="0"/>
              <a:pPr>
                <a:defRPr/>
              </a:pPr>
              <a:t>1</a:t>
            </a:fld>
            <a:endParaRPr lang="en-US" altLang="en-US" dirty="0"/>
          </a:p>
        </p:txBody>
      </p:sp>
    </p:spTree>
    <p:extLst>
      <p:ext uri="{BB962C8B-B14F-4D97-AF65-F5344CB8AC3E}">
        <p14:creationId xmlns:p14="http://schemas.microsoft.com/office/powerpoint/2010/main" val="823378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8750" name="Rectangle 142"/>
          <p:cNvSpPr>
            <a:spLocks noGrp="1" noChangeArrowheads="1"/>
          </p:cNvSpPr>
          <p:nvPr>
            <p:ph type="ctrTitle"/>
          </p:nvPr>
        </p:nvSpPr>
        <p:spPr>
          <a:xfrm>
            <a:off x="467551" y="1063228"/>
            <a:ext cx="8352929" cy="1508522"/>
          </a:xfrm>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00000"/>
              </a:lnSpc>
              <a:defRPr sz="2700">
                <a:solidFill>
                  <a:schemeClr val="accent2">
                    <a:lumMod val="50000"/>
                  </a:schemeClr>
                </a:solidFill>
              </a:defRPr>
            </a:lvl1pPr>
          </a:lstStyle>
          <a:p>
            <a:pPr lvl="0"/>
            <a:r>
              <a:rPr lang="en-US" altLang="nl-NL" noProof="0"/>
              <a:t>Click to edit Master title style</a:t>
            </a:r>
            <a:endParaRPr lang="en-US" altLang="nl-NL" noProof="0" dirty="0"/>
          </a:p>
        </p:txBody>
      </p:sp>
      <p:sp>
        <p:nvSpPr>
          <p:cNvPr id="3" name="Picture Placeholder 2"/>
          <p:cNvSpPr>
            <a:spLocks noGrp="1"/>
          </p:cNvSpPr>
          <p:nvPr>
            <p:ph type="pic" sz="quarter" idx="10"/>
          </p:nvPr>
        </p:nvSpPr>
        <p:spPr>
          <a:xfrm>
            <a:off x="503238" y="2733675"/>
            <a:ext cx="8245475" cy="2052638"/>
          </a:xfrm>
        </p:spPr>
        <p:txBody>
          <a:bodyPr/>
          <a:lstStyle/>
          <a:p>
            <a:r>
              <a:rPr lang="en-US"/>
              <a:t>Click icon to add picture</a:t>
            </a:r>
            <a:endParaRPr lang="nl-NL"/>
          </a:p>
        </p:txBody>
      </p: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26CCF2E3-9F06-4422-8FD1-D612A8EC0970}"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454398AB-E42F-4DB0-8F37-CEFF72591C6C}" type="datetime3">
              <a:rPr lang="en-US" altLang="nl-NL"/>
              <a:pPr/>
              <a:t>28 October 2018</a:t>
            </a:fld>
            <a:endParaRPr lang="en-US" altLang="nl-NL"/>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2446" y="445295"/>
            <a:ext cx="2205037" cy="4313635"/>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182564" y="445295"/>
            <a:ext cx="6467475" cy="4313635"/>
          </a:xfrm>
        </p:spPr>
        <p:txBody>
          <a:bodyPr vert="eaVert"/>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EB559AAE-A028-4AB0-A594-6B7C0DA80052}"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B225175D-8847-40C2-A8F2-C71B204BA676}" type="datetime3">
              <a:rPr lang="en-US" altLang="nl-NL"/>
              <a:pPr/>
              <a:t>28 October 2018</a:t>
            </a:fld>
            <a:endParaRPr lang="en-US" altLang="nl-NL"/>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72"/>
            <a:endParaRPr lang="en-US" sz="1350" dirty="0">
              <a:solidFill>
                <a:srgbClr val="051243"/>
              </a:solidFill>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99641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nl-NL" sz="2100" b="0" i="0" kern="1200" baseline="0" dirty="0">
                <a:solidFill>
                  <a:schemeClr val="accent2">
                    <a:lumMod val="50000"/>
                  </a:schemeClr>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stStyle>
          <a:p>
            <a:pPr lvl="0" algn="l" rtl="0" eaLnBrk="1" fontAlgn="base" hangingPunct="1">
              <a:lnSpc>
                <a:spcPct val="90000"/>
              </a:lnSpc>
              <a:spcBef>
                <a:spcPct val="0"/>
              </a:spcBef>
              <a:spcAft>
                <a:spcPct val="0"/>
              </a:spcAft>
            </a:pPr>
            <a:r>
              <a:rPr lang="en-US"/>
              <a:t>Click to edit Master title style</a:t>
            </a:r>
            <a:endParaRPr lang="nl-NL" dirty="0"/>
          </a:p>
        </p:txBody>
      </p:sp>
      <p:sp>
        <p:nvSpPr>
          <p:cNvPr id="3" name="Content Placeholder 2"/>
          <p:cNvSpPr>
            <a:spLocks noGrp="1"/>
          </p:cNvSpPr>
          <p:nvPr>
            <p:ph idx="1"/>
          </p:nvPr>
        </p:nvSpPr>
        <p:spPr/>
        <p:txBody>
          <a:bodyPr/>
          <a:lstStyle>
            <a:lvl1pPr>
              <a:defRPr lang="en-US" sz="1500" b="0" i="0" kern="1200" baseline="0" dirty="0">
                <a:solidFill>
                  <a:schemeClr val="accent2">
                    <a:lumMod val="50000"/>
                  </a:schemeClr>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vl2pPr>
              <a:defRPr>
                <a:solidFill>
                  <a:srgbClr val="1D3649"/>
                </a:solidFill>
              </a:defRPr>
            </a:lvl2pPr>
            <a:lvl3pPr>
              <a:defRPr>
                <a:solidFill>
                  <a:srgbClr val="1D3649"/>
                </a:solidFill>
              </a:defRPr>
            </a:lvl3pPr>
            <a:lvl4pPr>
              <a:buClr>
                <a:srgbClr val="001E34"/>
              </a:buClr>
              <a:defRPr b="0" i="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buClr>
                <a:srgbClr val="001E34"/>
              </a:buClr>
              <a:defRPr b="0" i="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F271A766-F9F7-4E49-9B12-6D2EFA8DB887}"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2A9AA9F5-DD79-4448-835A-FF985A4D2A60}" type="datetime3">
              <a:rPr lang="en-US" altLang="nl-NL"/>
              <a:pPr/>
              <a:t>28 October 2018</a:t>
            </a:fld>
            <a:endParaRPr lang="en-US" altLang="nl-NL"/>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15"/>
            <a:ext cx="7886700" cy="2139553"/>
          </a:xfrm>
        </p:spPr>
        <p:txBody>
          <a:bodyPr anchor="b"/>
          <a:lstStyle>
            <a:lvl1pPr>
              <a:defRPr sz="4500"/>
            </a:lvl1pPr>
          </a:lstStyle>
          <a:p>
            <a:r>
              <a:rPr lang="en-US"/>
              <a:t>Click to edit Master title style</a:t>
            </a:r>
            <a:endParaRPr lang="nl-NL"/>
          </a:p>
        </p:txBody>
      </p:sp>
      <p:sp>
        <p:nvSpPr>
          <p:cNvPr id="3" name="Text Placeholder 2"/>
          <p:cNvSpPr>
            <a:spLocks noGrp="1"/>
          </p:cNvSpPr>
          <p:nvPr>
            <p:ph type="body" idx="1"/>
          </p:nvPr>
        </p:nvSpPr>
        <p:spPr>
          <a:xfrm>
            <a:off x="623888" y="3442109"/>
            <a:ext cx="7886700" cy="1125140"/>
          </a:xfrm>
        </p:spPr>
        <p:txBody>
          <a:bodyPr/>
          <a:lstStyle>
            <a:lvl1pPr marL="0" indent="0">
              <a:buNone/>
              <a:defRPr sz="1800"/>
            </a:lvl1pPr>
            <a:lvl2pPr marL="342883" indent="0">
              <a:buNone/>
              <a:defRPr sz="1500"/>
            </a:lvl2pPr>
            <a:lvl3pPr marL="685766" indent="0">
              <a:buNone/>
              <a:defRPr sz="1351"/>
            </a:lvl3pPr>
            <a:lvl4pPr marL="1028648" indent="0">
              <a:buNone/>
              <a:defRPr sz="1200"/>
            </a:lvl4pPr>
            <a:lvl5pPr marL="1371532" indent="0">
              <a:buNone/>
              <a:defRPr sz="1200"/>
            </a:lvl5pPr>
            <a:lvl6pPr marL="1714415" indent="0">
              <a:buNone/>
              <a:defRPr sz="1200"/>
            </a:lvl6pPr>
            <a:lvl7pPr marL="2057297" indent="0">
              <a:buNone/>
              <a:defRPr sz="1200"/>
            </a:lvl7pPr>
            <a:lvl8pPr marL="2400180" indent="0">
              <a:buNone/>
              <a:defRPr sz="1200"/>
            </a:lvl8pPr>
            <a:lvl9pPr marL="2743063" indent="0">
              <a:buNone/>
              <a:defRPr sz="1200"/>
            </a:lvl9pPr>
          </a:lstStyle>
          <a:p>
            <a:pPr lvl="0"/>
            <a:r>
              <a:rPr lang="en-US"/>
              <a:t>Edit Master text styles</a:t>
            </a:r>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312D7D75-8AFC-4347-8D58-79F504A555E5}"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A131975B-787D-477A-8DCC-A71FEDC07168}" type="datetime3">
              <a:rPr lang="en-US" altLang="nl-NL"/>
              <a:pPr/>
              <a:t>28 October 2018</a:t>
            </a:fld>
            <a:endParaRPr lang="en-US" altLang="nl-NL"/>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dirty="0"/>
          </a:p>
        </p:txBody>
      </p:sp>
      <p:sp>
        <p:nvSpPr>
          <p:cNvPr id="3" name="Content Placeholder 2"/>
          <p:cNvSpPr>
            <a:spLocks noGrp="1"/>
          </p:cNvSpPr>
          <p:nvPr>
            <p:ph sz="half" idx="1"/>
          </p:nvPr>
        </p:nvSpPr>
        <p:spPr>
          <a:xfrm>
            <a:off x="467545" y="1406129"/>
            <a:ext cx="4050480" cy="3352800"/>
          </a:xfrm>
        </p:spPr>
        <p:txBody>
          <a:bodyPr/>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Content Placeholder 3"/>
          <p:cNvSpPr>
            <a:spLocks noGrp="1"/>
          </p:cNvSpPr>
          <p:nvPr>
            <p:ph sz="half" idx="2"/>
          </p:nvPr>
        </p:nvSpPr>
        <p:spPr>
          <a:xfrm>
            <a:off x="4670427" y="1406129"/>
            <a:ext cx="4138837" cy="3352800"/>
          </a:xfrm>
        </p:spPr>
        <p:txBody>
          <a:bodyPr/>
          <a:lstStyle>
            <a:lvl4pPr algn="l" rtl="0" eaLnBrk="1" fontAlgn="base" hangingPunct="1">
              <a:spcBef>
                <a:spcPct val="20000"/>
              </a:spcBef>
              <a:spcAft>
                <a:spcPct val="0"/>
              </a:spcAft>
              <a:buClr>
                <a:srgbClr val="001E34"/>
              </a:buClr>
              <a:defRPr lang="en-US"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Slide Number Placeholder 4"/>
          <p:cNvSpPr>
            <a:spLocks noGrp="1"/>
          </p:cNvSpPr>
          <p:nvPr>
            <p:ph type="sldNum" sz="quarter" idx="10"/>
          </p:nvPr>
        </p:nvSpPr>
        <p:spPr/>
        <p:txBody>
          <a:bodyPr/>
          <a:lstStyle>
            <a:lvl1pPr>
              <a:defRPr b="0" i="0">
                <a:latin typeface="IBM Plex Sans Text" panose="020B0503050203000203" pitchFamily="34" charset="77"/>
              </a:defRPr>
            </a:lvl1pPr>
          </a:lstStyle>
          <a:p>
            <a:fld id="{2EDD4A13-7B94-4536-8E56-3403D62C3E42}" type="slidenum">
              <a:rPr lang="en-US" altLang="nl-NL" smtClean="0"/>
              <a:pPr/>
              <a:t>‹#›</a:t>
            </a:fld>
            <a:endParaRPr lang="en-US" altLang="nl-NL" dirty="0"/>
          </a:p>
        </p:txBody>
      </p:sp>
      <p:sp>
        <p:nvSpPr>
          <p:cNvPr id="7" name="Date Placeholder 6"/>
          <p:cNvSpPr>
            <a:spLocks noGrp="1"/>
          </p:cNvSpPr>
          <p:nvPr>
            <p:ph type="dt" sz="half" idx="12"/>
          </p:nvPr>
        </p:nvSpPr>
        <p:spPr/>
        <p:txBody>
          <a:bodyPr/>
          <a:lstStyle>
            <a:lvl1pPr>
              <a:defRPr/>
            </a:lvl1pPr>
          </a:lstStyle>
          <a:p>
            <a:fld id="{013F8E4C-82B7-4145-B9D7-CD947D6E3A18}" type="datetime3">
              <a:rPr lang="en-US" altLang="nl-NL"/>
              <a:pPr/>
              <a:t>28 October 2018</a:t>
            </a:fld>
            <a:endParaRPr lang="en-US" altLang="nl-NL"/>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313" y="519522"/>
            <a:ext cx="8048625" cy="748494"/>
          </a:xfrm>
        </p:spPr>
        <p:txBody>
          <a:bodyPr/>
          <a:lstStyle/>
          <a:p>
            <a:r>
              <a:rPr lang="en-US"/>
              <a:t>Click to edit Master title style</a:t>
            </a:r>
            <a:endParaRPr lang="nl-NL" dirty="0"/>
          </a:p>
        </p:txBody>
      </p:sp>
      <p:sp>
        <p:nvSpPr>
          <p:cNvPr id="3" name="Text Placeholder 2"/>
          <p:cNvSpPr>
            <a:spLocks noGrp="1"/>
          </p:cNvSpPr>
          <p:nvPr>
            <p:ph type="body" idx="1"/>
          </p:nvPr>
        </p:nvSpPr>
        <p:spPr>
          <a:xfrm>
            <a:off x="483287" y="1260872"/>
            <a:ext cx="3868737" cy="617934"/>
          </a:xfrm>
        </p:spPr>
        <p:txBody>
          <a:bodyPr anchor="b"/>
          <a:lstStyle>
            <a:lvl1pPr marL="0" indent="0">
              <a:buNone/>
              <a:defRPr sz="1800" b="0" i="0">
                <a:latin typeface="Helvetica Neue LT Std 57 Condensed" charset="0"/>
                <a:ea typeface="Helvetica Neue LT Std 57 Condensed" charset="0"/>
                <a:cs typeface="Helvetica Neue LT Std 57 Condensed" charset="0"/>
              </a:defRPr>
            </a:lvl1pPr>
            <a:lvl2pPr marL="342883" indent="0">
              <a:buNone/>
              <a:defRPr sz="1500" b="1"/>
            </a:lvl2pPr>
            <a:lvl3pPr marL="685766" indent="0">
              <a:buNone/>
              <a:defRPr sz="1351" b="1"/>
            </a:lvl3pPr>
            <a:lvl4pPr marL="1028648"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3" indent="0">
              <a:buNone/>
              <a:defRPr sz="1200" b="1"/>
            </a:lvl9pPr>
          </a:lstStyle>
          <a:p>
            <a:pPr lvl="0"/>
            <a:r>
              <a:rPr lang="en-US"/>
              <a:t>Edit Master text styles</a:t>
            </a:r>
          </a:p>
        </p:txBody>
      </p:sp>
      <p:sp>
        <p:nvSpPr>
          <p:cNvPr id="4" name="Content Placeholder 3"/>
          <p:cNvSpPr>
            <a:spLocks noGrp="1"/>
          </p:cNvSpPr>
          <p:nvPr>
            <p:ph sz="half" idx="2"/>
          </p:nvPr>
        </p:nvSpPr>
        <p:spPr>
          <a:xfrm>
            <a:off x="483287" y="1878806"/>
            <a:ext cx="3868737" cy="2763441"/>
          </a:xfrm>
        </p:spPr>
        <p:txBody>
          <a:bodyPr/>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lang="en-US" sz="1800" b="0" i="0" kern="1200" baseline="0" dirty="0">
                <a:solidFill>
                  <a:schemeClr val="accent2">
                    <a:lumMod val="50000"/>
                  </a:schemeClr>
                </a:solidFill>
                <a:latin typeface="Helvetica Neue LT Std 57 Condensed" charset="0"/>
                <a:ea typeface="Helvetica Neue LT Std 57 Condensed" charset="0"/>
                <a:cs typeface="Helvetica Neue LT Std 57 Condensed" charset="0"/>
              </a:defRPr>
            </a:lvl1pPr>
            <a:lvl2pPr marL="342883" indent="0">
              <a:buNone/>
              <a:defRPr sz="1500" b="1"/>
            </a:lvl2pPr>
            <a:lvl3pPr marL="685766" indent="0">
              <a:buNone/>
              <a:defRPr sz="1351" b="1"/>
            </a:lvl3pPr>
            <a:lvl4pPr marL="1028648"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3" indent="0">
              <a:buNone/>
              <a:defRPr sz="1200" b="1"/>
            </a:lvl9pPr>
          </a:lstStyle>
          <a:p>
            <a:pPr marL="0" lvl="0" indent="0" algn="l" rtl="0" eaLnBrk="1" fontAlgn="base" hangingPunct="1">
              <a:spcBef>
                <a:spcPct val="50000"/>
              </a:spcBef>
              <a:spcAft>
                <a:spcPct val="0"/>
              </a:spcAft>
              <a:buClr>
                <a:schemeClr val="tx1"/>
              </a:buClr>
              <a:buFont typeface="Wingdings" panose="05000000000000000000" pitchFamily="2" charset="2"/>
              <a:buNone/>
            </a:pPr>
            <a:r>
              <a:rPr lang="en-US"/>
              <a:t>Edit Master text styles</a:t>
            </a:r>
          </a:p>
        </p:txBody>
      </p:sp>
      <p:sp>
        <p:nvSpPr>
          <p:cNvPr id="6" name="Content Placeholder 5"/>
          <p:cNvSpPr>
            <a:spLocks noGrp="1"/>
          </p:cNvSpPr>
          <p:nvPr>
            <p:ph sz="quarter" idx="4"/>
          </p:nvPr>
        </p:nvSpPr>
        <p:spPr>
          <a:xfrm>
            <a:off x="4629150" y="1878806"/>
            <a:ext cx="3887788" cy="2763441"/>
          </a:xfrm>
        </p:spPr>
        <p:txBody>
          <a:bodyPr/>
          <a:lstStyle>
            <a:lvl4pPr algn="l" rtl="0" eaLnBrk="1" fontAlgn="base" hangingPunct="1">
              <a:spcBef>
                <a:spcPct val="20000"/>
              </a:spcBef>
              <a:spcAft>
                <a:spcPct val="0"/>
              </a:spcAft>
              <a:buClr>
                <a:srgbClr val="001E34"/>
              </a:buClr>
              <a:defRPr lang="en-US"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Slide Number Placeholder 6"/>
          <p:cNvSpPr>
            <a:spLocks noGrp="1"/>
          </p:cNvSpPr>
          <p:nvPr>
            <p:ph type="sldNum" sz="quarter" idx="10"/>
          </p:nvPr>
        </p:nvSpPr>
        <p:spPr/>
        <p:txBody>
          <a:bodyPr/>
          <a:lstStyle>
            <a:lvl1pPr>
              <a:defRPr b="0" i="0">
                <a:latin typeface="IBM Plex Sans Text" panose="020B0503050203000203" pitchFamily="34" charset="77"/>
              </a:defRPr>
            </a:lvl1pPr>
          </a:lstStyle>
          <a:p>
            <a:fld id="{8E2B301D-09D6-4A19-A99C-5E76CB0196F3}" type="slidenum">
              <a:rPr lang="en-US" altLang="nl-NL" smtClean="0"/>
              <a:pPr/>
              <a:t>‹#›</a:t>
            </a:fld>
            <a:endParaRPr lang="en-US" altLang="nl-NL" dirty="0"/>
          </a:p>
        </p:txBody>
      </p:sp>
      <p:sp>
        <p:nvSpPr>
          <p:cNvPr id="9" name="Date Placeholder 8"/>
          <p:cNvSpPr>
            <a:spLocks noGrp="1"/>
          </p:cNvSpPr>
          <p:nvPr>
            <p:ph type="dt" sz="half" idx="12"/>
          </p:nvPr>
        </p:nvSpPr>
        <p:spPr/>
        <p:txBody>
          <a:bodyPr/>
          <a:lstStyle>
            <a:lvl1pPr>
              <a:defRPr/>
            </a:lvl1pPr>
          </a:lstStyle>
          <a:p>
            <a:fld id="{57C0F83F-68F8-47AD-91E5-A7206D1CE218}" type="datetime3">
              <a:rPr lang="en-US" altLang="nl-NL"/>
              <a:pPr/>
              <a:t>28 October 2018</a:t>
            </a:fld>
            <a:endParaRPr lang="en-US" altLang="nl-NL"/>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Slide Number Placeholder 2"/>
          <p:cNvSpPr>
            <a:spLocks noGrp="1"/>
          </p:cNvSpPr>
          <p:nvPr>
            <p:ph type="sldNum" sz="quarter" idx="10"/>
          </p:nvPr>
        </p:nvSpPr>
        <p:spPr/>
        <p:txBody>
          <a:bodyPr/>
          <a:lstStyle>
            <a:lvl1pPr>
              <a:defRPr b="0" i="0">
                <a:latin typeface="IBM Plex Sans Text" panose="020B0503050203000203" pitchFamily="34" charset="77"/>
              </a:defRPr>
            </a:lvl1pPr>
          </a:lstStyle>
          <a:p>
            <a:fld id="{E618A327-F165-44D7-A0BD-CFD2FD66105F}" type="slidenum">
              <a:rPr lang="en-US" altLang="nl-NL" smtClean="0"/>
              <a:pPr/>
              <a:t>‹#›</a:t>
            </a:fld>
            <a:endParaRPr lang="en-US" altLang="nl-NL" dirty="0"/>
          </a:p>
        </p:txBody>
      </p:sp>
      <p:sp>
        <p:nvSpPr>
          <p:cNvPr id="5" name="Date Placeholder 4"/>
          <p:cNvSpPr>
            <a:spLocks noGrp="1"/>
          </p:cNvSpPr>
          <p:nvPr>
            <p:ph type="dt" sz="half" idx="12"/>
          </p:nvPr>
        </p:nvSpPr>
        <p:spPr/>
        <p:txBody>
          <a:bodyPr/>
          <a:lstStyle>
            <a:lvl1pPr>
              <a:defRPr/>
            </a:lvl1pPr>
          </a:lstStyle>
          <a:p>
            <a:fld id="{252DF66A-72BC-400A-A87A-CD13669186A6}" type="datetime3">
              <a:rPr lang="en-US" altLang="nl-NL"/>
              <a:pPr/>
              <a:t>28 October 2018</a:t>
            </a:fld>
            <a:endParaRPr lang="en-US" altLang="nl-NL"/>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b="0" i="0">
                <a:latin typeface="IBM Plex Sans Text" panose="020B0503050203000203" pitchFamily="34" charset="77"/>
              </a:defRPr>
            </a:lvl1pPr>
          </a:lstStyle>
          <a:p>
            <a:fld id="{944AB704-8424-448D-919B-E72035A304B7}" type="slidenum">
              <a:rPr lang="en-US" altLang="nl-NL" smtClean="0"/>
              <a:pPr/>
              <a:t>‹#›</a:t>
            </a:fld>
            <a:endParaRPr lang="en-US" altLang="nl-NL" dirty="0"/>
          </a:p>
        </p:txBody>
      </p:sp>
      <p:sp>
        <p:nvSpPr>
          <p:cNvPr id="4" name="Date Placeholder 3"/>
          <p:cNvSpPr>
            <a:spLocks noGrp="1"/>
          </p:cNvSpPr>
          <p:nvPr>
            <p:ph type="dt" sz="half" idx="12"/>
          </p:nvPr>
        </p:nvSpPr>
        <p:spPr/>
        <p:txBody>
          <a:bodyPr/>
          <a:lstStyle>
            <a:lvl1pPr>
              <a:defRPr/>
            </a:lvl1pPr>
          </a:lstStyle>
          <a:p>
            <a:fld id="{C95DD24C-5837-4DF7-A4A9-BC0776153E91}" type="datetime3">
              <a:rPr lang="en-US" altLang="nl-NL"/>
              <a:pPr/>
              <a:t>28 October 2018</a:t>
            </a:fld>
            <a:endParaRPr lang="en-US" altLang="nl-NL"/>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6" y="342900"/>
            <a:ext cx="2949575" cy="1200150"/>
          </a:xfrm>
        </p:spPr>
        <p:txBody>
          <a:bodyPr anchor="b"/>
          <a:lstStyle>
            <a:lvl1pPr>
              <a:defRPr sz="2400"/>
            </a:lvl1pPr>
          </a:lstStyle>
          <a:p>
            <a:r>
              <a:rPr lang="en-US"/>
              <a:t>Click to edit Master title style</a:t>
            </a:r>
            <a:endParaRPr lang="nl-NL"/>
          </a:p>
        </p:txBody>
      </p:sp>
      <p:sp>
        <p:nvSpPr>
          <p:cNvPr id="3" name="Content Placeholder 2"/>
          <p:cNvSpPr>
            <a:spLocks noGrp="1"/>
          </p:cNvSpPr>
          <p:nvPr>
            <p:ph idx="1"/>
          </p:nvPr>
        </p:nvSpPr>
        <p:spPr>
          <a:xfrm>
            <a:off x="3887788" y="740580"/>
            <a:ext cx="4629150" cy="3655219"/>
          </a:xfrm>
        </p:spPr>
        <p:txBody>
          <a:bodyPr/>
          <a:lstStyle>
            <a:lvl1pPr>
              <a:defRPr sz="2400"/>
            </a:lvl1pPr>
            <a:lvl2pPr>
              <a:defRPr sz="2100"/>
            </a:lvl2pPr>
            <a:lvl3pPr>
              <a:defRPr sz="1800"/>
            </a:lvl3pPr>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ext Placeholder 3"/>
          <p:cNvSpPr>
            <a:spLocks noGrp="1"/>
          </p:cNvSpPr>
          <p:nvPr>
            <p:ph type="body" sz="half" idx="2"/>
          </p:nvPr>
        </p:nvSpPr>
        <p:spPr>
          <a:xfrm>
            <a:off x="630246" y="1543050"/>
            <a:ext cx="2949575" cy="2858691"/>
          </a:xfrm>
        </p:spPr>
        <p:txBody>
          <a:bodyPr/>
          <a:lstStyle>
            <a:lvl1pPr marL="0" indent="0">
              <a:buNone/>
              <a:defRPr sz="1200"/>
            </a:lvl1pPr>
            <a:lvl2pPr marL="342883" indent="0">
              <a:buNone/>
              <a:defRPr sz="1051"/>
            </a:lvl2pPr>
            <a:lvl3pPr marL="685766" indent="0">
              <a:buNone/>
              <a:defRPr sz="900"/>
            </a:lvl3pPr>
            <a:lvl4pPr marL="1028648" indent="0">
              <a:buNone/>
              <a:defRPr sz="751"/>
            </a:lvl4pPr>
            <a:lvl5pPr marL="1371532" indent="0">
              <a:buNone/>
              <a:defRPr sz="751"/>
            </a:lvl5pPr>
            <a:lvl6pPr marL="1714415" indent="0">
              <a:buNone/>
              <a:defRPr sz="751"/>
            </a:lvl6pPr>
            <a:lvl7pPr marL="2057297" indent="0">
              <a:buNone/>
              <a:defRPr sz="751"/>
            </a:lvl7pPr>
            <a:lvl8pPr marL="2400180" indent="0">
              <a:buNone/>
              <a:defRPr sz="751"/>
            </a:lvl8pPr>
            <a:lvl9pPr marL="2743063" indent="0">
              <a:buNone/>
              <a:defRPr sz="751"/>
            </a:lvl9pPr>
          </a:lstStyle>
          <a:p>
            <a:pPr lvl="0"/>
            <a:r>
              <a:rPr lang="en-US"/>
              <a:t>Edit Master text styles</a:t>
            </a:r>
          </a:p>
        </p:txBody>
      </p:sp>
      <p:sp>
        <p:nvSpPr>
          <p:cNvPr id="5" name="Slide Number Placeholder 4"/>
          <p:cNvSpPr>
            <a:spLocks noGrp="1"/>
          </p:cNvSpPr>
          <p:nvPr>
            <p:ph type="sldNum" sz="quarter" idx="10"/>
          </p:nvPr>
        </p:nvSpPr>
        <p:spPr/>
        <p:txBody>
          <a:bodyPr/>
          <a:lstStyle>
            <a:lvl1pPr>
              <a:defRPr b="0" i="0">
                <a:latin typeface="IBM Plex Sans Text" panose="020B0503050203000203" pitchFamily="34" charset="77"/>
              </a:defRPr>
            </a:lvl1pPr>
          </a:lstStyle>
          <a:p>
            <a:fld id="{C6D968C2-3931-482C-A743-80A8109F33D3}" type="slidenum">
              <a:rPr lang="en-US" altLang="nl-NL" smtClean="0"/>
              <a:pPr/>
              <a:t>‹#›</a:t>
            </a:fld>
            <a:endParaRPr lang="en-US" altLang="nl-NL" dirty="0"/>
          </a:p>
        </p:txBody>
      </p:sp>
      <p:sp>
        <p:nvSpPr>
          <p:cNvPr id="7" name="Date Placeholder 6"/>
          <p:cNvSpPr>
            <a:spLocks noGrp="1"/>
          </p:cNvSpPr>
          <p:nvPr>
            <p:ph type="dt" sz="half" idx="12"/>
          </p:nvPr>
        </p:nvSpPr>
        <p:spPr/>
        <p:txBody>
          <a:bodyPr/>
          <a:lstStyle>
            <a:lvl1pPr>
              <a:defRPr/>
            </a:lvl1pPr>
          </a:lstStyle>
          <a:p>
            <a:fld id="{7735B8DB-170A-409C-9074-67FCED88980D}" type="datetime3">
              <a:rPr lang="en-US" altLang="nl-NL"/>
              <a:pPr/>
              <a:t>28 October 2018</a:t>
            </a:fld>
            <a:endParaRPr lang="en-US" altLang="nl-NL"/>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6" y="342900"/>
            <a:ext cx="2949575" cy="1200150"/>
          </a:xfrm>
        </p:spPr>
        <p:txBody>
          <a:bodyPr anchor="b"/>
          <a:lstStyle>
            <a:lvl1pPr>
              <a:defRPr sz="2400"/>
            </a:lvl1pPr>
          </a:lstStyle>
          <a:p>
            <a:r>
              <a:rPr lang="en-US"/>
              <a:t>Click to edit Master title style</a:t>
            </a:r>
            <a:endParaRPr lang="nl-NL"/>
          </a:p>
        </p:txBody>
      </p:sp>
      <p:sp>
        <p:nvSpPr>
          <p:cNvPr id="3" name="Picture Placeholder 2"/>
          <p:cNvSpPr>
            <a:spLocks noGrp="1"/>
          </p:cNvSpPr>
          <p:nvPr>
            <p:ph type="pic" idx="1"/>
          </p:nvPr>
        </p:nvSpPr>
        <p:spPr>
          <a:xfrm>
            <a:off x="3887788" y="740580"/>
            <a:ext cx="4629150" cy="3655219"/>
          </a:xfrm>
        </p:spPr>
        <p:txBody>
          <a:bodyPr/>
          <a:lstStyle>
            <a:lvl1pPr marL="0" indent="0">
              <a:buNone/>
              <a:defRPr sz="2400"/>
            </a:lvl1pPr>
            <a:lvl2pPr marL="342883" indent="0">
              <a:buNone/>
              <a:defRPr sz="2100"/>
            </a:lvl2pPr>
            <a:lvl3pPr marL="685766" indent="0">
              <a:buNone/>
              <a:defRPr sz="1800"/>
            </a:lvl3pPr>
            <a:lvl4pPr marL="1028648"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3" indent="0">
              <a:buNone/>
              <a:defRPr sz="1500"/>
            </a:lvl9pPr>
          </a:lstStyle>
          <a:p>
            <a:r>
              <a:rPr lang="en-US"/>
              <a:t>Click icon to add picture</a:t>
            </a:r>
            <a:endParaRPr lang="nl-NL"/>
          </a:p>
        </p:txBody>
      </p:sp>
      <p:sp>
        <p:nvSpPr>
          <p:cNvPr id="4" name="Text Placeholder 3"/>
          <p:cNvSpPr>
            <a:spLocks noGrp="1"/>
          </p:cNvSpPr>
          <p:nvPr>
            <p:ph type="body" sz="half" idx="2"/>
          </p:nvPr>
        </p:nvSpPr>
        <p:spPr>
          <a:xfrm>
            <a:off x="630246" y="1543050"/>
            <a:ext cx="2949575" cy="2858691"/>
          </a:xfrm>
        </p:spPr>
        <p:txBody>
          <a:bodyPr/>
          <a:lstStyle>
            <a:lvl1pPr marL="0" indent="0">
              <a:buNone/>
              <a:defRPr sz="1200"/>
            </a:lvl1pPr>
            <a:lvl2pPr marL="342883" indent="0">
              <a:buNone/>
              <a:defRPr sz="1051"/>
            </a:lvl2pPr>
            <a:lvl3pPr marL="685766" indent="0">
              <a:buNone/>
              <a:defRPr sz="900"/>
            </a:lvl3pPr>
            <a:lvl4pPr marL="1028648" indent="0">
              <a:buNone/>
              <a:defRPr sz="751"/>
            </a:lvl4pPr>
            <a:lvl5pPr marL="1371532" indent="0">
              <a:buNone/>
              <a:defRPr sz="751"/>
            </a:lvl5pPr>
            <a:lvl6pPr marL="1714415" indent="0">
              <a:buNone/>
              <a:defRPr sz="751"/>
            </a:lvl6pPr>
            <a:lvl7pPr marL="2057297" indent="0">
              <a:buNone/>
              <a:defRPr sz="751"/>
            </a:lvl7pPr>
            <a:lvl8pPr marL="2400180" indent="0">
              <a:buNone/>
              <a:defRPr sz="751"/>
            </a:lvl8pPr>
            <a:lvl9pPr marL="2743063" indent="0">
              <a:buNone/>
              <a:defRPr sz="751"/>
            </a:lvl9pPr>
          </a:lstStyle>
          <a:p>
            <a:pPr lvl="0"/>
            <a:r>
              <a:rPr lang="en-US"/>
              <a:t>Edit Master text styles</a:t>
            </a:r>
          </a:p>
        </p:txBody>
      </p:sp>
      <p:sp>
        <p:nvSpPr>
          <p:cNvPr id="5" name="Slide Number Placeholder 4"/>
          <p:cNvSpPr>
            <a:spLocks noGrp="1"/>
          </p:cNvSpPr>
          <p:nvPr>
            <p:ph type="sldNum" sz="quarter" idx="10"/>
          </p:nvPr>
        </p:nvSpPr>
        <p:spPr/>
        <p:txBody>
          <a:bodyPr/>
          <a:lstStyle>
            <a:lvl1pPr>
              <a:defRPr b="0" i="0">
                <a:latin typeface="IBM Plex Sans Text" panose="020B0503050203000203" pitchFamily="34" charset="77"/>
              </a:defRPr>
            </a:lvl1pPr>
          </a:lstStyle>
          <a:p>
            <a:fld id="{DFE3AB79-22DF-445D-933C-65E9B03244C6}" type="slidenum">
              <a:rPr lang="en-US" altLang="nl-NL" smtClean="0"/>
              <a:pPr/>
              <a:t>‹#›</a:t>
            </a:fld>
            <a:endParaRPr lang="en-US" altLang="nl-NL" dirty="0"/>
          </a:p>
        </p:txBody>
      </p:sp>
      <p:sp>
        <p:nvSpPr>
          <p:cNvPr id="7" name="Date Placeholder 6"/>
          <p:cNvSpPr>
            <a:spLocks noGrp="1"/>
          </p:cNvSpPr>
          <p:nvPr>
            <p:ph type="dt" sz="half" idx="12"/>
          </p:nvPr>
        </p:nvSpPr>
        <p:spPr/>
        <p:txBody>
          <a:bodyPr/>
          <a:lstStyle>
            <a:lvl1pPr>
              <a:defRPr/>
            </a:lvl1pPr>
          </a:lstStyle>
          <a:p>
            <a:fld id="{BB45D539-999F-46FB-8BDD-8CCE21A7780C}" type="datetime3">
              <a:rPr lang="en-US" altLang="nl-NL"/>
              <a:pPr/>
              <a:t>28 October 2018</a:t>
            </a:fld>
            <a:endParaRPr lang="en-US" altLang="nl-NL"/>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6F6F6"/>
            </a:gs>
            <a:gs pos="96000">
              <a:srgbClr val="E3E3E3"/>
            </a:gs>
            <a:gs pos="47000">
              <a:srgbClr val="F3F3F3"/>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7597" name="Rectangle 13"/>
          <p:cNvSpPr>
            <a:spLocks noGrp="1" noChangeArrowheads="1"/>
          </p:cNvSpPr>
          <p:nvPr>
            <p:ph type="title"/>
          </p:nvPr>
        </p:nvSpPr>
        <p:spPr bwMode="auto">
          <a:xfrm>
            <a:off x="467545" y="465516"/>
            <a:ext cx="6912769"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nl-NL" dirty="0"/>
              <a:t>Click to edit Master slide style</a:t>
            </a:r>
          </a:p>
        </p:txBody>
      </p:sp>
      <p:sp>
        <p:nvSpPr>
          <p:cNvPr id="67587" name="Rectangle 3"/>
          <p:cNvSpPr>
            <a:spLocks noGrp="1" noChangeArrowheads="1"/>
          </p:cNvSpPr>
          <p:nvPr>
            <p:ph type="body" idx="1"/>
          </p:nvPr>
        </p:nvSpPr>
        <p:spPr bwMode="auto">
          <a:xfrm>
            <a:off x="467543" y="1406129"/>
            <a:ext cx="8280921"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nl-NL"/>
              <a:t>Edit Master text styles</a:t>
            </a:r>
          </a:p>
          <a:p>
            <a:pPr lvl="1"/>
            <a:r>
              <a:rPr lang="en-US" altLang="nl-NL"/>
              <a:t>Second level</a:t>
            </a:r>
          </a:p>
          <a:p>
            <a:pPr lvl="2"/>
            <a:r>
              <a:rPr lang="en-US" altLang="nl-NL"/>
              <a:t>Third level</a:t>
            </a:r>
          </a:p>
          <a:p>
            <a:pPr lvl="3"/>
            <a:r>
              <a:rPr lang="en-US" altLang="nl-NL"/>
              <a:t>Fourth level</a:t>
            </a:r>
          </a:p>
          <a:p>
            <a:pPr lvl="4"/>
            <a:r>
              <a:rPr lang="en-US" altLang="nl-NL"/>
              <a:t>Fifth level</a:t>
            </a:r>
            <a:endParaRPr lang="nl-NL" dirty="0"/>
          </a:p>
        </p:txBody>
      </p:sp>
      <p:sp>
        <p:nvSpPr>
          <p:cNvPr id="67591" name="Rectangle 7"/>
          <p:cNvSpPr>
            <a:spLocks noGrp="1" noChangeArrowheads="1"/>
          </p:cNvSpPr>
          <p:nvPr>
            <p:ph type="sldNum" sz="quarter" idx="4"/>
          </p:nvPr>
        </p:nvSpPr>
        <p:spPr bwMode="black">
          <a:xfrm>
            <a:off x="8165730" y="4894008"/>
            <a:ext cx="582736"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r">
              <a:lnSpc>
                <a:spcPct val="100000"/>
              </a:lnSpc>
              <a:spcBef>
                <a:spcPct val="0"/>
              </a:spcBef>
              <a:buFontTx/>
              <a:buNone/>
              <a:defRPr sz="600" b="0" i="0">
                <a:solidFill>
                  <a:srgbClr val="00385E"/>
                </a:solidFill>
                <a:latin typeface="Helvetica Neue LT Std 55 Roman" charset="0"/>
                <a:ea typeface="Helvetica Neue LT Std 55 Roman" charset="0"/>
                <a:cs typeface="Helvetica Neue LT Std 55 Roman" charset="0"/>
              </a:defRPr>
            </a:lvl1pPr>
          </a:lstStyle>
          <a:p>
            <a:fld id="{2331F28F-2750-4ED2-BE0E-3555054475FD}" type="slidenum">
              <a:rPr lang="en-US" altLang="nl-NL" smtClean="0">
                <a:latin typeface="IBM Plex Sans Text" panose="020B0503050203000203" pitchFamily="34" charset="77"/>
              </a:rPr>
              <a:pPr/>
              <a:t>‹#›</a:t>
            </a:fld>
            <a:r>
              <a:rPr lang="en-US" altLang="nl-NL" dirty="0">
                <a:latin typeface="IBM Plex Sans Text" panose="020B0503050203000203" pitchFamily="34" charset="77"/>
              </a:rPr>
              <a:t> of xx</a:t>
            </a:r>
          </a:p>
        </p:txBody>
      </p:sp>
      <p:sp>
        <p:nvSpPr>
          <p:cNvPr id="67639" name="Rectangle 55"/>
          <p:cNvSpPr>
            <a:spLocks noGrp="1" noChangeArrowheads="1"/>
          </p:cNvSpPr>
          <p:nvPr>
            <p:ph type="dt" sz="half" idx="2"/>
          </p:nvPr>
        </p:nvSpPr>
        <p:spPr bwMode="auto">
          <a:xfrm>
            <a:off x="7092280" y="4894008"/>
            <a:ext cx="1073448"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spcBef>
                <a:spcPct val="0"/>
              </a:spcBef>
              <a:buFontTx/>
              <a:buNone/>
              <a:defRPr sz="600" b="0" i="0" baseline="0">
                <a:solidFill>
                  <a:srgbClr val="00385E"/>
                </a:solidFill>
                <a:latin typeface="IBM Plex Sans Text" panose="020B0503050203000203" pitchFamily="34" charset="77"/>
                <a:ea typeface="IBM Plex Sans Text" panose="020B0503050203000203" pitchFamily="34" charset="77"/>
                <a:cs typeface="IBM Plex Sans Text" panose="020B0503050203000203" pitchFamily="34" charset="77"/>
              </a:defRPr>
            </a:lvl1pPr>
          </a:lstStyle>
          <a:p>
            <a:fld id="{9E94C83D-639E-4315-8971-392DBAB66D15}" type="datetime3">
              <a:rPr lang="en-US" altLang="nl-NL" smtClean="0"/>
              <a:pPr/>
              <a:t>28 October 2018</a:t>
            </a:fld>
            <a:endParaRPr lang="en-US" altLang="nl-NL" dirty="0"/>
          </a:p>
        </p:txBody>
      </p:sp>
      <p:sp>
        <p:nvSpPr>
          <p:cNvPr id="16" name="Text Box 46"/>
          <p:cNvSpPr txBox="1">
            <a:spLocks noChangeArrowheads="1"/>
          </p:cNvSpPr>
          <p:nvPr userDrawn="1"/>
        </p:nvSpPr>
        <p:spPr bwMode="auto">
          <a:xfrm>
            <a:off x="467543" y="267902"/>
            <a:ext cx="7625532" cy="9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p>
            <a:pPr>
              <a:lnSpc>
                <a:spcPct val="100000"/>
              </a:lnSpc>
              <a:spcBef>
                <a:spcPct val="0"/>
              </a:spcBef>
              <a:spcAft>
                <a:spcPts val="675"/>
              </a:spcAft>
              <a:buFontTx/>
              <a:buNone/>
            </a:pPr>
            <a:r>
              <a:rPr lang="en-US" altLang="nl-NL" sz="751" b="0" i="0" baseline="0" dirty="0">
                <a:solidFill>
                  <a:srgbClr val="00385E"/>
                </a:solidFill>
                <a:latin typeface="IBM Plex Sans Text" panose="020B0503050203000203" pitchFamily="34" charset="77"/>
                <a:ea typeface="Helvetica Neue LT Std 55 Roman" charset="0"/>
                <a:cs typeface="Helvetica Neue LT Std 55 Roman" charset="0"/>
              </a:rPr>
              <a:t>Innovation Engine </a:t>
            </a:r>
            <a:r>
              <a:rPr lang="en-US" altLang="nl-NL" sz="751" b="0" i="0" baseline="0" dirty="0" err="1">
                <a:solidFill>
                  <a:srgbClr val="00385E"/>
                </a:solidFill>
                <a:latin typeface="IBM Plex Sans Text" panose="020B0503050203000203" pitchFamily="34" charset="77"/>
                <a:ea typeface="Helvetica Neue LT Std 55 Roman" charset="0"/>
                <a:cs typeface="Helvetica Neue LT Std 55 Roman" charset="0"/>
              </a:rPr>
              <a:t>BeNeLux</a:t>
            </a:r>
            <a:r>
              <a:rPr lang="nl-NL" sz="750" b="0" i="0" dirty="0">
                <a:solidFill>
                  <a:srgbClr val="00385E"/>
                </a:solidFill>
                <a:effectLst/>
                <a:latin typeface="IBM Plex Sans Text" panose="020B0503050203000203" pitchFamily="34" charset="77"/>
                <a:ea typeface="Helvetica Neue LT Std 55 Roman" charset="0"/>
                <a:cs typeface="Helvetica Neue LT Std 55 Roman" charset="0"/>
              </a:rPr>
              <a:t>｜ </a:t>
            </a:r>
            <a:r>
              <a:rPr lang="en-US" sz="750" b="0" i="0" noProof="0" dirty="0">
                <a:solidFill>
                  <a:srgbClr val="00385E"/>
                </a:solidFill>
                <a:effectLst/>
                <a:latin typeface="IBM Plex Sans Text" panose="020B0503050203000203" pitchFamily="34" charset="77"/>
                <a:ea typeface="Helvetica Neue LT Std 55 Roman" charset="0"/>
                <a:cs typeface="Helvetica Neue LT Std 55 Roman" charset="0"/>
              </a:rPr>
              <a:t>Environmental</a:t>
            </a:r>
            <a:r>
              <a:rPr lang="nl-NL" sz="750" b="0" i="0" dirty="0">
                <a:solidFill>
                  <a:srgbClr val="00385E"/>
                </a:solidFill>
                <a:effectLst/>
                <a:latin typeface="IBM Plex Sans Text" panose="020B0503050203000203" pitchFamily="34" charset="77"/>
                <a:ea typeface="Helvetica Neue LT Std 55 Roman" charset="0"/>
                <a:cs typeface="Helvetica Neue LT Std 55 Roman" charset="0"/>
              </a:rPr>
              <a:t> </a:t>
            </a:r>
            <a:r>
              <a:rPr lang="en-US" sz="750" b="0" i="0" noProof="0" dirty="0">
                <a:solidFill>
                  <a:srgbClr val="00385E"/>
                </a:solidFill>
                <a:effectLst/>
                <a:latin typeface="IBM Plex Sans Text" panose="020B0503050203000203" pitchFamily="34" charset="77"/>
                <a:ea typeface="Helvetica Neue LT Std 55 Roman" charset="0"/>
                <a:cs typeface="Helvetica Neue LT Std 55 Roman" charset="0"/>
              </a:rPr>
              <a:t>Analytics</a:t>
            </a:r>
            <a:r>
              <a:rPr lang="nl-NL" sz="750" b="0" i="0" dirty="0">
                <a:solidFill>
                  <a:srgbClr val="00385E"/>
                </a:solidFill>
                <a:effectLst/>
                <a:latin typeface="IBM Plex Sans Text" panose="020B0503050203000203" pitchFamily="34" charset="77"/>
                <a:ea typeface="Helvetica Neue LT Std 55 Roman" charset="0"/>
                <a:cs typeface="Helvetica Neue LT Std 55 Roman" charset="0"/>
              </a:rPr>
              <a:t> ｜ </a:t>
            </a:r>
            <a:r>
              <a:rPr lang="en-US" sz="751" b="0" i="0" baseline="0" dirty="0">
                <a:solidFill>
                  <a:srgbClr val="00385E"/>
                </a:solidFill>
                <a:effectLst/>
                <a:latin typeface="IBM Plex Sans Text" panose="020B0503050203000203" pitchFamily="34" charset="77"/>
                <a:ea typeface="Helvetica Neue LT Std 55 Roman" charset="0"/>
                <a:cs typeface="Helvetica Neue LT Std 55 Roman" charset="0"/>
              </a:rPr>
              <a:t>November</a:t>
            </a:r>
            <a:r>
              <a:rPr lang="en-US" altLang="nl-NL" sz="751" b="0" i="0" baseline="0" dirty="0">
                <a:solidFill>
                  <a:srgbClr val="00385E"/>
                </a:solidFill>
                <a:latin typeface="IBM Plex Sans Text" panose="020B0503050203000203" pitchFamily="34" charset="77"/>
                <a:ea typeface="Helvetica Neue LT Std 55 Roman" charset="0"/>
                <a:cs typeface="Helvetica Neue LT Std 55 Roman" charset="0"/>
              </a:rPr>
              <a:t> 2018</a:t>
            </a:r>
          </a:p>
        </p:txBody>
      </p:sp>
      <p:sp>
        <p:nvSpPr>
          <p:cNvPr id="2" name="TextBox 1">
            <a:extLst>
              <a:ext uri="{FF2B5EF4-FFF2-40B4-BE49-F238E27FC236}">
                <a16:creationId xmlns:a16="http://schemas.microsoft.com/office/drawing/2014/main" id="{325234FD-70CE-F24F-BDE7-1C62DE79866B}"/>
              </a:ext>
            </a:extLst>
          </p:cNvPr>
          <p:cNvSpPr txBox="1"/>
          <p:nvPr userDrawn="1"/>
        </p:nvSpPr>
        <p:spPr>
          <a:xfrm>
            <a:off x="468313" y="4894007"/>
            <a:ext cx="2197395" cy="184666"/>
          </a:xfrm>
          <a:prstGeom prst="rect">
            <a:avLst/>
          </a:prstGeom>
          <a:noFill/>
        </p:spPr>
        <p:txBody>
          <a:bodyPr wrap="square" rtlCol="0">
            <a:spAutoFit/>
          </a:bodyPr>
          <a:lstStyle/>
          <a:p>
            <a:r>
              <a:rPr lang="en-US" sz="600" b="0" i="0" dirty="0">
                <a:latin typeface="IBM Plex Sans Text" panose="020B0503050203000203" pitchFamily="34" charset="77"/>
                <a:ea typeface="Helvetica Neue" panose="02000503000000020004" pitchFamily="2" charset="0"/>
                <a:cs typeface="Helvetica Neue" panose="02000503000000020004" pitchFamily="2" charset="0"/>
                <a:hlinkClick r:id="rId14" action="ppaction://hlinksldjump"/>
              </a:rPr>
              <a:t>Back to table of </a:t>
            </a:r>
            <a:r>
              <a:rPr lang="en-US" sz="600" b="0" i="0" dirty="0">
                <a:solidFill>
                  <a:srgbClr val="00385E"/>
                </a:solidFill>
                <a:latin typeface="IBM Plex Sans Text" panose="020B0503050203000203" pitchFamily="34" charset="77"/>
                <a:ea typeface="Helvetica Neue" panose="02000503000000020004" pitchFamily="2" charset="0"/>
                <a:cs typeface="Helvetica Neue" panose="02000503000000020004" pitchFamily="2" charset="0"/>
                <a:hlinkClick r:id="rId14" action="ppaction://hlinksldjump"/>
              </a:rPr>
              <a:t>contents</a:t>
            </a:r>
            <a:endParaRPr lang="en-US" sz="600" b="0" i="0" dirty="0">
              <a:solidFill>
                <a:srgbClr val="00385E"/>
              </a:solidFill>
              <a:latin typeface="IBM Plex Sans Text" panose="020B0503050203000203" pitchFamily="34" charset="77"/>
              <a:ea typeface="Helvetica Neue" panose="02000503000000020004" pitchFamily="2" charset="0"/>
              <a:cs typeface="Helvetica Neue" panose="02000503000000020004" pitchFamily="2" charset="0"/>
            </a:endParaRPr>
          </a:p>
        </p:txBody>
      </p:sp>
      <p:pic>
        <p:nvPicPr>
          <p:cNvPr id="11" name="Picture 10">
            <a:extLst>
              <a:ext uri="{FF2B5EF4-FFF2-40B4-BE49-F238E27FC236}">
                <a16:creationId xmlns:a16="http://schemas.microsoft.com/office/drawing/2014/main" id="{91F207AE-5D42-1E4A-A13C-F40B6306853C}"/>
              </a:ext>
            </a:extLst>
          </p:cNvPr>
          <p:cNvPicPr>
            <a:picLocks noChangeAspect="1"/>
          </p:cNvPicPr>
          <p:nvPr userDrawn="1"/>
        </p:nvPicPr>
        <p:blipFill>
          <a:blip r:embed="rId15"/>
          <a:stretch>
            <a:fillRect/>
          </a:stretch>
        </p:blipFill>
        <p:spPr>
          <a:xfrm>
            <a:off x="8024526" y="243224"/>
            <a:ext cx="865144" cy="602256"/>
          </a:xfrm>
          <a:prstGeom prst="rect">
            <a:avLst/>
          </a:prstGeom>
        </p:spPr>
      </p:pic>
    </p:spTree>
    <p:extLst>
      <p:ext uri="{BB962C8B-B14F-4D97-AF65-F5344CB8AC3E}">
        <p14:creationId xmlns:p14="http://schemas.microsoft.com/office/powerpoint/2010/main" val="690557003"/>
      </p:ext>
    </p:extLst>
  </p:cSld>
  <p:clrMap bg1="lt1" tx1="dk1" bg2="lt2" tx2="dk2" accent1="accent1" accent2="accent2" accent3="accent3" accent4="accent4" accent5="accent5" accent6="accent6" hlink="hlink" folHlink="folHlink"/>
  <p:sldLayoutIdLst>
    <p:sldLayoutId id="2147490110" r:id="rId1"/>
    <p:sldLayoutId id="2147490111" r:id="rId2"/>
    <p:sldLayoutId id="2147490112" r:id="rId3"/>
    <p:sldLayoutId id="2147490113" r:id="rId4"/>
    <p:sldLayoutId id="2147490114" r:id="rId5"/>
    <p:sldLayoutId id="2147490115" r:id="rId6"/>
    <p:sldLayoutId id="2147490116" r:id="rId7"/>
    <p:sldLayoutId id="2147490117" r:id="rId8"/>
    <p:sldLayoutId id="2147490118" r:id="rId9"/>
    <p:sldLayoutId id="2147490119" r:id="rId10"/>
    <p:sldLayoutId id="2147490120" r:id="rId11"/>
    <p:sldLayoutId id="2147490121" r:id="rId12"/>
  </p:sldLayoutIdLst>
  <p:hf hdr="0"/>
  <p:txStyles>
    <p:titleStyle>
      <a:lvl1pPr algn="l" rtl="0" eaLnBrk="1" fontAlgn="base" hangingPunct="1">
        <a:lnSpc>
          <a:spcPct val="90000"/>
        </a:lnSpc>
        <a:spcBef>
          <a:spcPct val="0"/>
        </a:spcBef>
        <a:spcAft>
          <a:spcPct val="0"/>
        </a:spcAft>
        <a:defRPr sz="2100" b="0" i="0" kern="1200" baseline="0">
          <a:solidFill>
            <a:srgbClr val="00385E"/>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vl2pPr algn="l" rtl="0" eaLnBrk="1" fontAlgn="base" hangingPunct="1">
        <a:lnSpc>
          <a:spcPct val="90000"/>
        </a:lnSpc>
        <a:spcBef>
          <a:spcPct val="0"/>
        </a:spcBef>
        <a:spcAft>
          <a:spcPct val="0"/>
        </a:spcAft>
        <a:defRPr sz="1651">
          <a:solidFill>
            <a:schemeClr val="tx2"/>
          </a:solidFill>
          <a:latin typeface="Arial" panose="020B0604020202020204" pitchFamily="34" charset="0"/>
        </a:defRPr>
      </a:lvl2pPr>
      <a:lvl3pPr algn="l" rtl="0" eaLnBrk="1" fontAlgn="base" hangingPunct="1">
        <a:lnSpc>
          <a:spcPct val="90000"/>
        </a:lnSpc>
        <a:spcBef>
          <a:spcPct val="0"/>
        </a:spcBef>
        <a:spcAft>
          <a:spcPct val="0"/>
        </a:spcAft>
        <a:defRPr sz="1651">
          <a:solidFill>
            <a:schemeClr val="tx2"/>
          </a:solidFill>
          <a:latin typeface="Arial" panose="020B0604020202020204" pitchFamily="34" charset="0"/>
        </a:defRPr>
      </a:lvl3pPr>
      <a:lvl4pPr algn="l" rtl="0" eaLnBrk="1" fontAlgn="base" hangingPunct="1">
        <a:lnSpc>
          <a:spcPct val="90000"/>
        </a:lnSpc>
        <a:spcBef>
          <a:spcPct val="0"/>
        </a:spcBef>
        <a:spcAft>
          <a:spcPct val="0"/>
        </a:spcAft>
        <a:defRPr sz="1651">
          <a:solidFill>
            <a:schemeClr val="tx2"/>
          </a:solidFill>
          <a:latin typeface="Arial" panose="020B0604020202020204" pitchFamily="34" charset="0"/>
        </a:defRPr>
      </a:lvl4pPr>
      <a:lvl5pPr algn="l" rtl="0" eaLnBrk="1" fontAlgn="base" hangingPunct="1">
        <a:lnSpc>
          <a:spcPct val="90000"/>
        </a:lnSpc>
        <a:spcBef>
          <a:spcPct val="0"/>
        </a:spcBef>
        <a:spcAft>
          <a:spcPct val="0"/>
        </a:spcAft>
        <a:defRPr sz="1651">
          <a:solidFill>
            <a:schemeClr val="tx2"/>
          </a:solidFill>
          <a:latin typeface="Arial" panose="020B0604020202020204" pitchFamily="34" charset="0"/>
        </a:defRPr>
      </a:lvl5pPr>
      <a:lvl6pPr marL="342883" algn="l" rtl="0" eaLnBrk="1" fontAlgn="base" hangingPunct="1">
        <a:lnSpc>
          <a:spcPct val="90000"/>
        </a:lnSpc>
        <a:spcBef>
          <a:spcPct val="0"/>
        </a:spcBef>
        <a:spcAft>
          <a:spcPct val="0"/>
        </a:spcAft>
        <a:defRPr sz="1651">
          <a:solidFill>
            <a:schemeClr val="tx2"/>
          </a:solidFill>
          <a:latin typeface="Arial" panose="020B0604020202020204" pitchFamily="34" charset="0"/>
        </a:defRPr>
      </a:lvl6pPr>
      <a:lvl7pPr marL="685766" algn="l" rtl="0" eaLnBrk="1" fontAlgn="base" hangingPunct="1">
        <a:lnSpc>
          <a:spcPct val="90000"/>
        </a:lnSpc>
        <a:spcBef>
          <a:spcPct val="0"/>
        </a:spcBef>
        <a:spcAft>
          <a:spcPct val="0"/>
        </a:spcAft>
        <a:defRPr sz="1651">
          <a:solidFill>
            <a:schemeClr val="tx2"/>
          </a:solidFill>
          <a:latin typeface="Arial" panose="020B0604020202020204" pitchFamily="34" charset="0"/>
        </a:defRPr>
      </a:lvl7pPr>
      <a:lvl8pPr marL="1028648" algn="l" rtl="0" eaLnBrk="1" fontAlgn="base" hangingPunct="1">
        <a:lnSpc>
          <a:spcPct val="90000"/>
        </a:lnSpc>
        <a:spcBef>
          <a:spcPct val="0"/>
        </a:spcBef>
        <a:spcAft>
          <a:spcPct val="0"/>
        </a:spcAft>
        <a:defRPr sz="1651">
          <a:solidFill>
            <a:schemeClr val="tx2"/>
          </a:solidFill>
          <a:latin typeface="Arial" panose="020B0604020202020204" pitchFamily="34" charset="0"/>
        </a:defRPr>
      </a:lvl8pPr>
      <a:lvl9pPr marL="1371532" algn="l" rtl="0" eaLnBrk="1" fontAlgn="base" hangingPunct="1">
        <a:lnSpc>
          <a:spcPct val="90000"/>
        </a:lnSpc>
        <a:spcBef>
          <a:spcPct val="0"/>
        </a:spcBef>
        <a:spcAft>
          <a:spcPct val="0"/>
        </a:spcAft>
        <a:defRPr sz="1651">
          <a:solidFill>
            <a:schemeClr val="tx2"/>
          </a:solidFill>
          <a:latin typeface="Arial" panose="020B0604020202020204" pitchFamily="34" charset="0"/>
        </a:defRPr>
      </a:lvl9pPr>
    </p:titleStyle>
    <p:bodyStyle>
      <a:lvl1pPr marL="129772" indent="-129772" algn="l" rtl="0" eaLnBrk="1" fontAlgn="base" hangingPunct="1">
        <a:spcBef>
          <a:spcPct val="50000"/>
        </a:spcBef>
        <a:spcAft>
          <a:spcPct val="0"/>
        </a:spcAft>
        <a:buClr>
          <a:schemeClr val="tx1"/>
        </a:buClr>
        <a:buFont typeface="Wingdings" panose="05000000000000000000" pitchFamily="2" charset="2"/>
        <a:buChar char="§"/>
        <a:defRPr sz="1500" b="0" i="0" kern="1200" baseline="0">
          <a:solidFill>
            <a:srgbClr val="00385E"/>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vl2pPr marL="382172" indent="-122629" algn="l" rtl="0" eaLnBrk="1" fontAlgn="base" hangingPunct="1">
        <a:spcBef>
          <a:spcPct val="0"/>
        </a:spcBef>
        <a:spcAft>
          <a:spcPct val="0"/>
        </a:spcAft>
        <a:buClr>
          <a:schemeClr val="tx1"/>
        </a:buClr>
        <a:buFont typeface="Arial" panose="020B0604020202020204" pitchFamily="34" charset="0"/>
        <a:buChar char="–"/>
        <a:defRPr sz="1351" b="0" i="0" kern="1200" baseline="0">
          <a:solidFill>
            <a:srgbClr val="00385E"/>
          </a:solidFill>
          <a:latin typeface="IBM Plex Sans Text" panose="020B0503050203000203" pitchFamily="34" charset="77"/>
          <a:ea typeface="IBM Plex Sans Text" panose="020B0503050203000203" pitchFamily="34" charset="77"/>
          <a:cs typeface="IBM Plex Sans Text" panose="020B0503050203000203" pitchFamily="34" charset="77"/>
        </a:defRPr>
      </a:lvl2pPr>
      <a:lvl3pPr marL="641715" indent="-129772" algn="l" rtl="0" eaLnBrk="1" fontAlgn="base" hangingPunct="1">
        <a:spcBef>
          <a:spcPct val="0"/>
        </a:spcBef>
        <a:spcAft>
          <a:spcPct val="0"/>
        </a:spcAft>
        <a:buClr>
          <a:schemeClr val="tx1"/>
        </a:buClr>
        <a:buChar char="•"/>
        <a:defRPr sz="1200" b="0" i="0" kern="1200" baseline="0">
          <a:solidFill>
            <a:srgbClr val="00385E"/>
          </a:solidFill>
          <a:latin typeface="IBM Plex Sans Text" panose="020B0503050203000203" pitchFamily="34" charset="77"/>
          <a:ea typeface="IBM Plex Sans Text" panose="020B0503050203000203" pitchFamily="34" charset="77"/>
          <a:cs typeface="IBM Plex Sans Text" panose="020B0503050203000203" pitchFamily="34" charset="77"/>
        </a:defRPr>
      </a:lvl3pPr>
      <a:lvl4pPr marL="902450" indent="-129772" algn="l" rtl="0" eaLnBrk="1" fontAlgn="base" hangingPunct="1">
        <a:spcBef>
          <a:spcPct val="20000"/>
        </a:spcBef>
        <a:spcAft>
          <a:spcPct val="0"/>
        </a:spcAft>
        <a:buClr>
          <a:srgbClr val="001E34"/>
        </a:buClr>
        <a:defRPr lang="en-US" sz="1200" b="0" i="0" kern="1200" dirty="0" smtClean="0">
          <a:solidFill>
            <a:srgbClr val="00385E"/>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marL="1154849" indent="-122629" algn="l" rtl="0" eaLnBrk="1" fontAlgn="base" hangingPunct="1">
        <a:spcBef>
          <a:spcPct val="20000"/>
        </a:spcBef>
        <a:spcAft>
          <a:spcPct val="0"/>
        </a:spcAft>
        <a:buClr>
          <a:srgbClr val="001E34"/>
        </a:buClr>
        <a:buChar char="»"/>
        <a:defRPr lang="nl-NL" sz="1200" b="0" i="0" kern="1200" dirty="0">
          <a:solidFill>
            <a:srgbClr val="00385E"/>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vl6pPr marL="1885857"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nl-NL"/>
      </a:defPPr>
      <a:lvl1pPr marL="0" algn="l" defTabSz="685766" rtl="0" eaLnBrk="1" latinLnBrk="0" hangingPunct="1">
        <a:defRPr sz="1351" kern="1200">
          <a:solidFill>
            <a:schemeClr val="tx1"/>
          </a:solidFill>
          <a:latin typeface="+mn-lt"/>
          <a:ea typeface="+mn-ea"/>
          <a:cs typeface="+mn-cs"/>
        </a:defRPr>
      </a:lvl1pPr>
      <a:lvl2pPr marL="342883" algn="l" defTabSz="685766" rtl="0" eaLnBrk="1" latinLnBrk="0" hangingPunct="1">
        <a:defRPr sz="1351" kern="1200">
          <a:solidFill>
            <a:schemeClr val="tx1"/>
          </a:solidFill>
          <a:latin typeface="+mn-lt"/>
          <a:ea typeface="+mn-ea"/>
          <a:cs typeface="+mn-cs"/>
        </a:defRPr>
      </a:lvl2pPr>
      <a:lvl3pPr marL="685766" algn="l" defTabSz="685766" rtl="0" eaLnBrk="1" latinLnBrk="0" hangingPunct="1">
        <a:defRPr sz="1351" kern="1200">
          <a:solidFill>
            <a:schemeClr val="tx1"/>
          </a:solidFill>
          <a:latin typeface="+mn-lt"/>
          <a:ea typeface="+mn-ea"/>
          <a:cs typeface="+mn-cs"/>
        </a:defRPr>
      </a:lvl3pPr>
      <a:lvl4pPr marL="1028648" algn="l" defTabSz="685766" rtl="0" eaLnBrk="1" latinLnBrk="0" hangingPunct="1">
        <a:defRPr sz="1351" kern="1200">
          <a:solidFill>
            <a:schemeClr val="tx1"/>
          </a:solidFill>
          <a:latin typeface="+mn-lt"/>
          <a:ea typeface="+mn-ea"/>
          <a:cs typeface="+mn-cs"/>
        </a:defRPr>
      </a:lvl4pPr>
      <a:lvl5pPr marL="1371532" algn="l" defTabSz="685766" rtl="0" eaLnBrk="1" latinLnBrk="0" hangingPunct="1">
        <a:defRPr sz="1351" kern="1200">
          <a:solidFill>
            <a:schemeClr val="tx1"/>
          </a:solidFill>
          <a:latin typeface="+mn-lt"/>
          <a:ea typeface="+mn-ea"/>
          <a:cs typeface="+mn-cs"/>
        </a:defRPr>
      </a:lvl5pPr>
      <a:lvl6pPr marL="1714415" algn="l" defTabSz="685766" rtl="0" eaLnBrk="1" latinLnBrk="0" hangingPunct="1">
        <a:defRPr sz="1351" kern="1200">
          <a:solidFill>
            <a:schemeClr val="tx1"/>
          </a:solidFill>
          <a:latin typeface="+mn-lt"/>
          <a:ea typeface="+mn-ea"/>
          <a:cs typeface="+mn-cs"/>
        </a:defRPr>
      </a:lvl6pPr>
      <a:lvl7pPr marL="2057297" algn="l" defTabSz="685766" rtl="0" eaLnBrk="1" latinLnBrk="0" hangingPunct="1">
        <a:defRPr sz="1351" kern="1200">
          <a:solidFill>
            <a:schemeClr val="tx1"/>
          </a:solidFill>
          <a:latin typeface="+mn-lt"/>
          <a:ea typeface="+mn-ea"/>
          <a:cs typeface="+mn-cs"/>
        </a:defRPr>
      </a:lvl7pPr>
      <a:lvl8pPr marL="2400180" algn="l" defTabSz="685766" rtl="0" eaLnBrk="1" latinLnBrk="0" hangingPunct="1">
        <a:defRPr sz="1351" kern="1200">
          <a:solidFill>
            <a:schemeClr val="tx1"/>
          </a:solidFill>
          <a:latin typeface="+mn-lt"/>
          <a:ea typeface="+mn-ea"/>
          <a:cs typeface="+mn-cs"/>
        </a:defRPr>
      </a:lvl8pPr>
      <a:lvl9pPr marL="2743063" algn="l" defTabSz="685766" rtl="0" eaLnBrk="1" latinLnBrk="0" hangingPunct="1">
        <a:defRPr sz="135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5">
          <p15:clr>
            <a:srgbClr val="F26B43"/>
          </p15:clr>
        </p15:guide>
        <p15:guide id="2" pos="5511">
          <p15:clr>
            <a:srgbClr val="F26B43"/>
          </p15:clr>
        </p15:guide>
        <p15:guide id="3" orient="horz" pos="4020">
          <p15:clr>
            <a:srgbClr val="F26B43"/>
          </p15:clr>
        </p15:guide>
        <p15:guide id="4" orient="horz" pos="1162">
          <p15:clr>
            <a:srgbClr val="F26B43"/>
          </p15:clr>
        </p15:guide>
        <p15:guide id="5" orient="horz" pos="845">
          <p15:clr>
            <a:srgbClr val="F26B43"/>
          </p15:clr>
        </p15:guide>
        <p15:guide id="6" pos="3840">
          <p15:clr>
            <a:srgbClr val="F26B43"/>
          </p15:clr>
        </p15:guide>
        <p15:guide id="7" orient="horz" pos="25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santjaqo/air_quality/raw/master/WatsonIoT_workshop/IoT_DHT11_PPD42_MQ9/IoT_DHT11_PPD42_MQ9.ino" TargetMode="Externa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slide" Target="slide30.xml"/><Relationship Id="rId5" Type="http://schemas.openxmlformats.org/officeDocument/2006/relationships/slide" Target="slide26.xml"/><Relationship Id="rId4" Type="http://schemas.openxmlformats.org/officeDocument/2006/relationships/slide" Target="slide16.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esp8266/Arduino#installing-with-boards-manager" TargetMode="External"/><Relationship Id="rId2" Type="http://schemas.openxmlformats.org/officeDocument/2006/relationships/hyperlink" Target="http://ibm.biz/ArduinoSoftware" TargetMode="Externa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hyperlink" Target="https://wiki.wemos.cc/download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knolleary/pubsubclient/archive/v2.3.zip" TargetMode="Externa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ibm.com/cloud/"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87078" y="1979272"/>
            <a:ext cx="11329146" cy="1527282"/>
          </a:xfrm>
          <a:prstGeom prst="rect">
            <a:avLst/>
          </a:prstGeom>
          <a:solidFill>
            <a:schemeClr val="tx1">
              <a:alpha val="19000"/>
            </a:schemeClr>
          </a:solidFill>
          <a:ln>
            <a:noFill/>
          </a:ln>
          <a:effectLs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dirty="0">
              <a:ln>
                <a:noFill/>
              </a:ln>
              <a:solidFill>
                <a:schemeClr val="tx1"/>
              </a:solidFill>
              <a:effectLst/>
              <a:latin typeface="Arial" panose="020B0604020202020204" pitchFamily="34" charset="0"/>
            </a:endParaRPr>
          </a:p>
        </p:txBody>
      </p:sp>
      <p:sp>
        <p:nvSpPr>
          <p:cNvPr id="4" name="Title 3"/>
          <p:cNvSpPr>
            <a:spLocks noGrp="1"/>
          </p:cNvSpPr>
          <p:nvPr>
            <p:ph type="ctrTitle"/>
          </p:nvPr>
        </p:nvSpPr>
        <p:spPr>
          <a:xfrm>
            <a:off x="468313" y="1614289"/>
            <a:ext cx="8352929" cy="1508522"/>
          </a:xfrm>
        </p:spPr>
        <p:txBody>
          <a:bodyPr/>
          <a:lstStyle/>
          <a:p>
            <a:r>
              <a:rPr lang="en-US" dirty="0">
                <a:solidFill>
                  <a:schemeClr val="bg1"/>
                </a:solidFill>
              </a:rPr>
              <a:t>IoT for environmental monitoring</a:t>
            </a:r>
          </a:p>
        </p:txBody>
      </p:sp>
      <p:sp>
        <p:nvSpPr>
          <p:cNvPr id="2" name="Text Placeholder 1"/>
          <p:cNvSpPr>
            <a:spLocks noGrp="1"/>
          </p:cNvSpPr>
          <p:nvPr>
            <p:ph type="body" idx="4294967295"/>
          </p:nvPr>
        </p:nvSpPr>
        <p:spPr>
          <a:xfrm>
            <a:off x="468313" y="3091755"/>
            <a:ext cx="7886700" cy="412750"/>
          </a:xfrm>
        </p:spPr>
        <p:txBody>
          <a:bodyPr/>
          <a:lstStyle/>
          <a:p>
            <a:pPr marL="0" indent="0">
              <a:buNone/>
            </a:pPr>
            <a:r>
              <a:rPr lang="en-US" dirty="0">
                <a:solidFill>
                  <a:schemeClr val="bg1"/>
                </a:solidFill>
              </a:rPr>
              <a:t>Hand’s on workshop</a:t>
            </a:r>
          </a:p>
        </p:txBody>
      </p:sp>
      <p:grpSp>
        <p:nvGrpSpPr>
          <p:cNvPr id="6" name="Group 5">
            <a:extLst>
              <a:ext uri="{FF2B5EF4-FFF2-40B4-BE49-F238E27FC236}">
                <a16:creationId xmlns:a16="http://schemas.microsoft.com/office/drawing/2014/main" id="{58067383-BFE0-DB4D-B266-4812B81ED9D8}"/>
              </a:ext>
            </a:extLst>
          </p:cNvPr>
          <p:cNvGrpSpPr/>
          <p:nvPr/>
        </p:nvGrpSpPr>
        <p:grpSpPr>
          <a:xfrm>
            <a:off x="9036402" y="1621316"/>
            <a:ext cx="1394801" cy="839439"/>
            <a:chOff x="7629004" y="141480"/>
            <a:chExt cx="1394801" cy="839439"/>
          </a:xfrm>
        </p:grpSpPr>
        <p:pic>
          <p:nvPicPr>
            <p:cNvPr id="8" name="Picture 2" descr="http://mariselariveros.com/wp-content/uploads/2013/03/ibmcolorful2-820x381.png"/>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629004" y="141480"/>
              <a:ext cx="1394801" cy="6480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p:nvPr/>
          </p:nvSpPr>
          <p:spPr>
            <a:xfrm>
              <a:off x="7707086" y="616063"/>
              <a:ext cx="1159327" cy="364856"/>
            </a:xfrm>
            <a:prstGeom prst="flowChartProcess">
              <a:avLst/>
            </a:prstGeom>
          </p:spPr>
          <p:txBody>
            <a:bodyPr wrap="none">
              <a:normAutofit fontScale="47500" lnSpcReduction="20000"/>
            </a:bodyPr>
            <a:lstStyle/>
            <a:p>
              <a:pPr algn="ctr"/>
              <a:r>
                <a:rPr lang="en-US" sz="2100" dirty="0">
                  <a:solidFill>
                    <a:srgbClr val="FFFFFF"/>
                  </a:solidFill>
                  <a:latin typeface="ITC Lubalin Graph Std Medium" panose="02000505030000020004" pitchFamily="50" charset="0"/>
                </a:rPr>
                <a:t>Innovation</a:t>
              </a:r>
              <a:br>
                <a:rPr lang="en-US" sz="2100" dirty="0">
                  <a:solidFill>
                    <a:srgbClr val="FFFFFF"/>
                  </a:solidFill>
                  <a:latin typeface="ITC Lubalin Graph Std Medium" panose="02000505030000020004" pitchFamily="50" charset="0"/>
                </a:rPr>
              </a:br>
              <a:r>
                <a:rPr lang="en-US" sz="2100" dirty="0">
                  <a:solidFill>
                    <a:srgbClr val="FFFFFF"/>
                  </a:solidFill>
                  <a:latin typeface="ITC Lubalin Graph Std Medium" panose="02000505030000020004" pitchFamily="50" charset="0"/>
                </a:rPr>
                <a:t>Engine</a:t>
              </a:r>
              <a:endParaRPr lang="en-US" sz="1500" dirty="0">
                <a:solidFill>
                  <a:srgbClr val="FFFFFF"/>
                </a:solidFill>
                <a:latin typeface="ITC Lubalin Graph Std Medium" panose="02000505030000020004" pitchFamily="50" charset="0"/>
              </a:endParaRPr>
            </a:p>
          </p:txBody>
        </p:sp>
      </p:grpSp>
    </p:spTree>
    <p:extLst>
      <p:ext uri="{BB962C8B-B14F-4D97-AF65-F5344CB8AC3E}">
        <p14:creationId xmlns:p14="http://schemas.microsoft.com/office/powerpoint/2010/main" val="79227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9"/>
            </a:pPr>
            <a:endParaRPr lang="en-US" sz="900" dirty="0"/>
          </a:p>
          <a:p>
            <a:pPr marL="228600" indent="-228600">
              <a:buFont typeface="+mj-lt"/>
              <a:buAutoNum type="alphaLcPeriod" startAt="11"/>
            </a:pPr>
            <a:r>
              <a:rPr lang="en-US" sz="900" dirty="0"/>
              <a:t>Choose </a:t>
            </a:r>
            <a:r>
              <a:rPr lang="en-US" sz="900" i="1" dirty="0"/>
              <a:t>Devices </a:t>
            </a:r>
            <a:r>
              <a:rPr lang="en-US" sz="900" dirty="0"/>
              <a:t>on the left menu and click on “</a:t>
            </a:r>
            <a:r>
              <a:rPr lang="en-US" sz="900" i="1" dirty="0"/>
              <a:t>Device Types”</a:t>
            </a:r>
            <a:r>
              <a:rPr lang="en-US" sz="900" dirty="0"/>
              <a:t>. Then click on “</a:t>
            </a:r>
            <a:r>
              <a:rPr lang="en-US" sz="900" i="1" dirty="0"/>
              <a:t>Add Device Type”. </a:t>
            </a:r>
            <a:r>
              <a:rPr lang="en-US" sz="900" dirty="0"/>
              <a:t>Make sure that you first go to “</a:t>
            </a:r>
            <a:r>
              <a:rPr lang="en-US" sz="900" i="1" dirty="0"/>
              <a:t>Add Device </a:t>
            </a:r>
            <a:r>
              <a:rPr lang="en-US" sz="900" b="1" i="1" dirty="0"/>
              <a:t>Type</a:t>
            </a:r>
            <a:r>
              <a:rPr lang="en-US" sz="900" b="1" dirty="0"/>
              <a:t>”</a:t>
            </a:r>
            <a:r>
              <a:rPr lang="en-US" sz="900" dirty="0"/>
              <a:t> before the “</a:t>
            </a:r>
            <a:r>
              <a:rPr lang="en-US" sz="900" i="1" dirty="0"/>
              <a:t>Add Device</a:t>
            </a:r>
            <a:r>
              <a:rPr lang="en-US" sz="900" dirty="0"/>
              <a:t>” section.</a:t>
            </a:r>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a:p>
            <a:endParaRPr lang="en-US" sz="900" dirty="0"/>
          </a:p>
          <a:p>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10"/>
            </a:pPr>
            <a:endParaRPr lang="en-US" sz="900" dirty="0"/>
          </a:p>
          <a:p>
            <a:pPr marL="228600" indent="-228600">
              <a:buFont typeface="+mj-lt"/>
              <a:buAutoNum type="alphaLcPeriod" startAt="12"/>
            </a:pPr>
            <a:r>
              <a:rPr lang="en-US" sz="900" dirty="0"/>
              <a:t> Name the device type “</a:t>
            </a:r>
            <a:r>
              <a:rPr lang="en-US" sz="900" b="1" dirty="0"/>
              <a:t>ESP32</a:t>
            </a:r>
            <a:r>
              <a:rPr lang="en-US" sz="900" dirty="0"/>
              <a:t>”. Proceed by clicking “</a:t>
            </a:r>
            <a:r>
              <a:rPr lang="en-US" sz="900" i="1" dirty="0"/>
              <a:t>Next</a:t>
            </a:r>
            <a:r>
              <a:rPr lang="en-US" sz="900" dirty="0"/>
              <a:t>”. </a:t>
            </a:r>
            <a:endParaRPr lang="en-GB"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GB" sz="900" dirty="0"/>
          </a:p>
          <a:p>
            <a:pPr marL="171450" indent="-171450">
              <a:buFont typeface="+mj-lt"/>
              <a:buAutoNum type="alphaLcPeriod" startAt="12"/>
            </a:pPr>
            <a:endParaRPr lang="en-GB" sz="900" dirty="0"/>
          </a:p>
          <a:p>
            <a:pPr marL="171450" indent="-171450">
              <a:buFont typeface="+mj-lt"/>
              <a:buAutoNum type="alphaLcPeriod" startAt="12"/>
            </a:pPr>
            <a:endParaRPr lang="en-GB" sz="900" dirty="0"/>
          </a:p>
          <a:p>
            <a:pPr marL="171450" indent="-171450">
              <a:buFont typeface="+mj-lt"/>
              <a:buAutoNum type="alphaLcPeriod" startAt="12"/>
            </a:pPr>
            <a:endParaRPr lang="en-US" sz="900" dirty="0"/>
          </a:p>
          <a:p>
            <a:pPr marL="171450" indent="-171450">
              <a:buFont typeface="+mj-lt"/>
              <a:buAutoNum type="arabicPeriod" startAt="8"/>
            </a:pPr>
            <a:endParaRPr lang="en-US" sz="900" dirty="0"/>
          </a:p>
          <a:p>
            <a:pPr marL="171450" indent="-171450">
              <a:buFont typeface="+mj-lt"/>
              <a:buAutoNum type="arabicPeriod" startAt="8"/>
            </a:pPr>
            <a:endParaRPr lang="en-US" sz="9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762" y="2358996"/>
            <a:ext cx="3732008" cy="144706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082" y="2248319"/>
            <a:ext cx="3379730" cy="2376264"/>
          </a:xfrm>
          <a:prstGeom prst="rect">
            <a:avLst/>
          </a:prstGeom>
        </p:spPr>
      </p:pic>
    </p:spTree>
    <p:extLst>
      <p:ext uri="{BB962C8B-B14F-4D97-AF65-F5344CB8AC3E}">
        <p14:creationId xmlns:p14="http://schemas.microsoft.com/office/powerpoint/2010/main" val="4238860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9"/>
            </a:pPr>
            <a:endParaRPr lang="en-US" sz="900" dirty="0"/>
          </a:p>
          <a:p>
            <a:pPr marL="228600" indent="-228600">
              <a:buFont typeface="+mj-lt"/>
              <a:buAutoNum type="alphaLcPeriod" startAt="13"/>
            </a:pPr>
            <a:r>
              <a:rPr lang="en-US" sz="900" dirty="0"/>
              <a:t>Click on “</a:t>
            </a:r>
            <a:r>
              <a:rPr lang="en-US" sz="900" i="1" dirty="0"/>
              <a:t>Done</a:t>
            </a:r>
            <a:r>
              <a:rPr lang="en-US" sz="900" dirty="0"/>
              <a:t>”, leaving all </a:t>
            </a:r>
            <a:r>
              <a:rPr lang="en-US" sz="900" i="1" dirty="0"/>
              <a:t>Device information</a:t>
            </a:r>
            <a:r>
              <a:rPr lang="en-US" sz="900" dirty="0"/>
              <a:t> and </a:t>
            </a:r>
            <a:r>
              <a:rPr lang="en-US" sz="900" i="1" dirty="0"/>
              <a:t>Metadata</a:t>
            </a:r>
            <a:r>
              <a:rPr lang="en-US" sz="900" dirty="0"/>
              <a:t> tabs blank.</a:t>
            </a:r>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a:p>
            <a:endParaRPr lang="en-US" sz="900" dirty="0"/>
          </a:p>
          <a:p>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12"/>
            </a:pPr>
            <a:endParaRPr lang="en-US" sz="900" dirty="0"/>
          </a:p>
          <a:p>
            <a:pPr marL="228600" indent="-228600">
              <a:buFont typeface="+mj-lt"/>
              <a:buAutoNum type="alphaLcPeriod" startAt="14"/>
            </a:pPr>
            <a:r>
              <a:rPr lang="en-US" sz="900" dirty="0"/>
              <a:t>Click on “</a:t>
            </a:r>
            <a:r>
              <a:rPr lang="en-US" sz="900" i="1" dirty="0"/>
              <a:t>Register Devices</a:t>
            </a:r>
            <a:r>
              <a:rPr lang="en-US" sz="900" dirty="0"/>
              <a:t>”.</a:t>
            </a:r>
            <a:endParaRPr lang="en-GB"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GB" sz="900" dirty="0"/>
          </a:p>
          <a:p>
            <a:pPr marL="171450" indent="-171450">
              <a:buFont typeface="+mj-lt"/>
              <a:buAutoNum type="alphaLcPeriod" startAt="14"/>
            </a:pPr>
            <a:endParaRPr lang="en-GB" sz="900" dirty="0"/>
          </a:p>
          <a:p>
            <a:pPr marL="171450" indent="-171450">
              <a:buFont typeface="+mj-lt"/>
              <a:buAutoNum type="alphaLcPeriod" startAt="14"/>
            </a:pPr>
            <a:endParaRPr lang="en-GB" sz="900" dirty="0"/>
          </a:p>
          <a:p>
            <a:pPr marL="171450" indent="-171450">
              <a:buFont typeface="+mj-lt"/>
              <a:buAutoNum type="alphaLcPeriod" startAt="14"/>
            </a:pPr>
            <a:endParaRPr lang="en-US" sz="900" dirty="0"/>
          </a:p>
        </p:txBody>
      </p:sp>
      <p:sp>
        <p:nvSpPr>
          <p:cNvPr id="5" name="Text Placeholder 4"/>
          <p:cNvSpPr>
            <a:spLocks noGrp="1"/>
          </p:cNvSpPr>
          <p:nvPr>
            <p:ph type="body" sz="quarter" idx="4294967295"/>
          </p:nvPr>
        </p:nvSpPr>
        <p:spPr>
          <a:xfrm>
            <a:off x="0" y="165100"/>
            <a:ext cx="4114800" cy="171450"/>
          </a:xfrm>
        </p:spPr>
        <p:txBody>
          <a:bodyPr/>
          <a:lstStyle/>
          <a:p>
            <a:r>
              <a:rPr lang="en-US" sz="900" dirty="0"/>
              <a:t>Guide to set your own </a:t>
            </a:r>
            <a:r>
              <a:rPr lang="en-US" sz="900" dirty="0" err="1"/>
              <a:t>IoT</a:t>
            </a:r>
            <a:r>
              <a:rPr lang="en-US" sz="900" dirty="0"/>
              <a:t> Device</a:t>
            </a:r>
            <a:endParaRPr lang="en-US" dirty="0"/>
          </a:p>
          <a:p>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13" y="1955534"/>
            <a:ext cx="3781954" cy="289531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322" y="1955534"/>
            <a:ext cx="3134846" cy="2570966"/>
          </a:xfrm>
          <a:prstGeom prst="rect">
            <a:avLst/>
          </a:prstGeom>
        </p:spPr>
      </p:pic>
    </p:spTree>
    <p:extLst>
      <p:ext uri="{BB962C8B-B14F-4D97-AF65-F5344CB8AC3E}">
        <p14:creationId xmlns:p14="http://schemas.microsoft.com/office/powerpoint/2010/main" val="102852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13"/>
            </a:pPr>
            <a:endParaRPr lang="en-US" sz="900" dirty="0"/>
          </a:p>
          <a:p>
            <a:pPr marL="228600" indent="-228600">
              <a:buFont typeface="+mj-lt"/>
              <a:buAutoNum type="alphaLcPeriod" startAt="14"/>
            </a:pPr>
            <a:r>
              <a:rPr lang="en-US" sz="900" dirty="0"/>
              <a:t>Now you have returned to the </a:t>
            </a:r>
            <a:r>
              <a:rPr lang="en-US" sz="900" i="1" dirty="0"/>
              <a:t>Add device menu</a:t>
            </a:r>
            <a:r>
              <a:rPr lang="en-US" sz="900" dirty="0"/>
              <a:t>. Make sure the created device type is selected. At the </a:t>
            </a:r>
            <a:r>
              <a:rPr lang="en-US" sz="900" i="1" dirty="0"/>
              <a:t>Device ID </a:t>
            </a:r>
            <a:r>
              <a:rPr lang="en-US" sz="900" dirty="0"/>
              <a:t>tab enter: ”</a:t>
            </a:r>
            <a:r>
              <a:rPr lang="en-US" sz="900" b="1" dirty="0" err="1"/>
              <a:t>my_first_thing</a:t>
            </a:r>
            <a:r>
              <a:rPr lang="en-US" sz="900" dirty="0"/>
              <a:t>” and click “</a:t>
            </a:r>
            <a:r>
              <a:rPr lang="en-US" sz="900" i="1" dirty="0"/>
              <a:t>Next</a:t>
            </a:r>
            <a:r>
              <a:rPr lang="en-US" sz="900" dirty="0"/>
              <a:t>”. </a:t>
            </a:r>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14"/>
            </a:pPr>
            <a:endParaRPr lang="en-US" sz="900" dirty="0"/>
          </a:p>
          <a:p>
            <a:pPr marL="228600" indent="-228600">
              <a:buFont typeface="+mj-lt"/>
              <a:buAutoNum type="alphaLcPeriod" startAt="15"/>
            </a:pPr>
            <a:r>
              <a:rPr lang="en-US" sz="900" dirty="0"/>
              <a:t>Skip the </a:t>
            </a:r>
            <a:r>
              <a:rPr lang="en-US" sz="900" i="1" dirty="0"/>
              <a:t>Device information </a:t>
            </a:r>
            <a:r>
              <a:rPr lang="en-US" sz="900" dirty="0"/>
              <a:t>page by clicking ”</a:t>
            </a:r>
            <a:r>
              <a:rPr lang="en-US" sz="900" i="1" dirty="0"/>
              <a:t>Next</a:t>
            </a:r>
            <a:r>
              <a:rPr lang="en-US" sz="900" dirty="0"/>
              <a:t>”, leaving all and </a:t>
            </a:r>
            <a:r>
              <a:rPr lang="en-US" sz="900" i="1" dirty="0"/>
              <a:t>Metadata</a:t>
            </a:r>
            <a:r>
              <a:rPr lang="en-US" sz="900" dirty="0"/>
              <a:t> tabs blank.</a:t>
            </a:r>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GB" sz="900" dirty="0"/>
          </a:p>
          <a:p>
            <a:pPr marL="171450" indent="-171450">
              <a:buFont typeface="+mj-lt"/>
              <a:buAutoNum type="alphaLcPeriod" startAt="15"/>
            </a:pPr>
            <a:endParaRPr lang="en-GB" sz="900" dirty="0"/>
          </a:p>
          <a:p>
            <a:pPr marL="171450" indent="-171450">
              <a:buFont typeface="+mj-lt"/>
              <a:buAutoNum type="alphaLcPeriod" startAt="15"/>
            </a:pPr>
            <a:endParaRPr lang="en-GB" sz="900" dirty="0"/>
          </a:p>
          <a:p>
            <a:pPr marL="171450" indent="-171450">
              <a:buFont typeface="+mj-lt"/>
              <a:buAutoNum type="alphaLcPeriod" startAt="15"/>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US" sz="900" dirty="0"/>
          </a:p>
        </p:txBody>
      </p:sp>
      <p:sp>
        <p:nvSpPr>
          <p:cNvPr id="5" name="Text Placeholder 4"/>
          <p:cNvSpPr>
            <a:spLocks noGrp="1"/>
          </p:cNvSpPr>
          <p:nvPr>
            <p:ph type="body" sz="quarter" idx="4294967295"/>
          </p:nvPr>
        </p:nvSpPr>
        <p:spPr>
          <a:xfrm>
            <a:off x="0" y="165100"/>
            <a:ext cx="4114800" cy="171450"/>
          </a:xfrm>
        </p:spPr>
        <p:txBody>
          <a:bodyPr/>
          <a:lstStyle/>
          <a:p>
            <a:r>
              <a:rPr lang="en-US" sz="900" dirty="0"/>
              <a:t>Guide to set your own </a:t>
            </a:r>
            <a:r>
              <a:rPr lang="en-US" sz="900" dirty="0" err="1"/>
              <a:t>IoT</a:t>
            </a:r>
            <a:r>
              <a:rPr lang="en-US" sz="900" dirty="0"/>
              <a:t> Device</a:t>
            </a:r>
            <a:endParaRPr lang="en-US" dirty="0"/>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2261143"/>
            <a:ext cx="3809837" cy="2170903"/>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960" y="2026683"/>
            <a:ext cx="3402341" cy="2825969"/>
          </a:xfrm>
          <a:prstGeom prst="rect">
            <a:avLst/>
          </a:prstGeom>
        </p:spPr>
      </p:pic>
    </p:spTree>
    <p:extLst>
      <p:ext uri="{BB962C8B-B14F-4D97-AF65-F5344CB8AC3E}">
        <p14:creationId xmlns:p14="http://schemas.microsoft.com/office/powerpoint/2010/main" val="3750522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228600" indent="-228600">
              <a:buFont typeface="+mj-lt"/>
              <a:buAutoNum type="alphaLcPeriod" startAt="16"/>
            </a:pPr>
            <a:r>
              <a:rPr lang="en-US" sz="900" dirty="0"/>
              <a:t>At the </a:t>
            </a:r>
            <a:r>
              <a:rPr lang="en-US" sz="900" i="1" dirty="0"/>
              <a:t>security</a:t>
            </a:r>
            <a:r>
              <a:rPr lang="en-US" sz="900" dirty="0"/>
              <a:t> step you can leave the </a:t>
            </a:r>
            <a:r>
              <a:rPr lang="en-US" sz="900" i="1" dirty="0"/>
              <a:t>Authentication Token </a:t>
            </a:r>
            <a:r>
              <a:rPr lang="en-US" sz="900" dirty="0"/>
              <a:t>tab blank and proceed by clicking “</a:t>
            </a:r>
            <a:r>
              <a:rPr lang="en-US" sz="900" i="1" dirty="0"/>
              <a:t>Next</a:t>
            </a:r>
            <a:r>
              <a:rPr lang="en-US" sz="900" dirty="0"/>
              <a:t>”. You will get the auto-generated token at a later step (see step </a:t>
            </a:r>
            <a:r>
              <a:rPr lang="en-US" sz="900" i="1" dirty="0"/>
              <a:t>6.r</a:t>
            </a:r>
            <a:r>
              <a:rPr lang="en-US" sz="900" dirty="0"/>
              <a:t>).</a:t>
            </a:r>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p:txBody>
      </p:sp>
      <p:sp>
        <p:nvSpPr>
          <p:cNvPr id="7" name="Content Placeholder 6"/>
          <p:cNvSpPr>
            <a:spLocks noGrp="1"/>
          </p:cNvSpPr>
          <p:nvPr>
            <p:ph sz="half" idx="2"/>
          </p:nvPr>
        </p:nvSpPr>
        <p:spPr/>
        <p:txBody>
          <a:bodyPr/>
          <a:lstStyle/>
          <a:p>
            <a:pPr marL="228600" indent="-228600">
              <a:buFont typeface="+mj-lt"/>
              <a:buAutoNum type="alphaLcPeriod" startAt="17"/>
            </a:pPr>
            <a:r>
              <a:rPr lang="en-US" sz="900" dirty="0"/>
              <a:t> At the </a:t>
            </a:r>
            <a:r>
              <a:rPr lang="en-US" sz="900" i="1" dirty="0"/>
              <a:t>summary</a:t>
            </a:r>
            <a:r>
              <a:rPr lang="en-US" sz="900" dirty="0"/>
              <a:t> step click “</a:t>
            </a:r>
            <a:r>
              <a:rPr lang="en-US" sz="900" i="1" dirty="0"/>
              <a:t>Done</a:t>
            </a:r>
            <a:r>
              <a:rPr lang="en-US" sz="900" dirty="0"/>
              <a:t>”.</a:t>
            </a:r>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GB" sz="900" dirty="0"/>
          </a:p>
          <a:p>
            <a:pPr marL="171450" indent="-171450">
              <a:buFont typeface="+mj-lt"/>
              <a:buAutoNum type="arabicPeriod" startAt="14"/>
            </a:pPr>
            <a:endParaRPr lang="en-GB" sz="900" dirty="0"/>
          </a:p>
          <a:p>
            <a:pPr marL="171450" indent="-171450">
              <a:buFont typeface="+mj-lt"/>
              <a:buAutoNum type="arabicPeriod" startAt="14"/>
            </a:pPr>
            <a:endParaRPr lang="en-GB" sz="900" dirty="0"/>
          </a:p>
          <a:p>
            <a:pPr marL="171450" indent="-171450">
              <a:buFont typeface="+mj-lt"/>
              <a:buAutoNum type="arabicPeriod" startAt="14"/>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US" sz="900" dirty="0"/>
          </a:p>
        </p:txBody>
      </p:sp>
      <p:sp>
        <p:nvSpPr>
          <p:cNvPr id="5" name="Text Placeholder 4"/>
          <p:cNvSpPr>
            <a:spLocks noGrp="1"/>
          </p:cNvSpPr>
          <p:nvPr>
            <p:ph type="body" sz="quarter" idx="4294967295"/>
          </p:nvPr>
        </p:nvSpPr>
        <p:spPr>
          <a:xfrm>
            <a:off x="0" y="165100"/>
            <a:ext cx="4114800" cy="171450"/>
          </a:xfrm>
        </p:spPr>
        <p:txBody>
          <a:bodyPr/>
          <a:lstStyle/>
          <a:p>
            <a:r>
              <a:rPr lang="en-US" sz="900" dirty="0"/>
              <a:t>Guide to set your own </a:t>
            </a:r>
            <a:r>
              <a:rPr lang="en-US" sz="900" dirty="0" err="1"/>
              <a:t>IoT</a:t>
            </a:r>
            <a:r>
              <a:rPr lang="en-US" sz="900" dirty="0"/>
              <a:t> Device</a:t>
            </a:r>
            <a:endParaRPr lang="en-US" dirty="0"/>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754" y="2089916"/>
            <a:ext cx="3017908" cy="274186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4894" y="2089916"/>
            <a:ext cx="3489902" cy="2234762"/>
          </a:xfrm>
          <a:prstGeom prst="rect">
            <a:avLst/>
          </a:prstGeom>
        </p:spPr>
      </p:pic>
    </p:spTree>
    <p:extLst>
      <p:ext uri="{BB962C8B-B14F-4D97-AF65-F5344CB8AC3E}">
        <p14:creationId xmlns:p14="http://schemas.microsoft.com/office/powerpoint/2010/main" val="811911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228600" indent="-228600">
              <a:buFont typeface="+mj-lt"/>
              <a:buAutoNum type="alphaLcPeriod" startAt="18"/>
            </a:pPr>
            <a:r>
              <a:rPr lang="en-US" sz="900" dirty="0"/>
              <a:t>Now you have received your </a:t>
            </a:r>
            <a:r>
              <a:rPr lang="en-US" sz="900" i="1" dirty="0"/>
              <a:t>Device Credentials. </a:t>
            </a:r>
            <a:r>
              <a:rPr lang="en-US" sz="900" dirty="0"/>
              <a:t>If you have left the </a:t>
            </a:r>
            <a:r>
              <a:rPr lang="en-US" sz="900" i="1" dirty="0"/>
              <a:t>Authentication Token </a:t>
            </a:r>
            <a:r>
              <a:rPr lang="en-US" sz="900" dirty="0"/>
              <a:t>tab blank at step 15 you will also receive your auto-generated token.</a:t>
            </a:r>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p:txBody>
      </p:sp>
      <p:sp>
        <p:nvSpPr>
          <p:cNvPr id="7" name="Content Placeholder 6"/>
          <p:cNvSpPr>
            <a:spLocks noGrp="1"/>
          </p:cNvSpPr>
          <p:nvPr>
            <p:ph sz="half" idx="2"/>
          </p:nvPr>
        </p:nvSpPr>
        <p:spPr/>
        <p:txBody>
          <a:bodyPr/>
          <a:lstStyle/>
          <a:p>
            <a:pPr lvl="0"/>
            <a:r>
              <a:rPr lang="en-US" sz="900" b="1" dirty="0">
                <a:solidFill>
                  <a:srgbClr val="FF0000"/>
                </a:solidFill>
              </a:rPr>
              <a:t>IMPORTANT: </a:t>
            </a:r>
            <a:r>
              <a:rPr lang="en-US" sz="900" dirty="0"/>
              <a:t>Do not forget to copy the Authentication Token. Open your notepad and paste it there. There is no option to retrieve it at a later time.</a:t>
            </a:r>
            <a:endParaRPr lang="en-GB" sz="900" dirty="0"/>
          </a:p>
          <a:p>
            <a:pPr marL="171450" indent="-171450">
              <a:buFont typeface="+mj-lt"/>
              <a:buAutoNum type="arabicPeriod" startAt="14"/>
            </a:pPr>
            <a:endParaRPr lang="en-US" sz="900" dirty="0"/>
          </a:p>
          <a:p>
            <a:pPr marL="228600" indent="-228600">
              <a:buFont typeface="+mj-lt"/>
              <a:buAutoNum type="alphaLcPeriod" startAt="19"/>
            </a:pPr>
            <a:r>
              <a:rPr lang="en-US" sz="900" dirty="0"/>
              <a:t>After setting up your device, from the left menu go to </a:t>
            </a:r>
            <a:r>
              <a:rPr lang="en-US" sz="900" i="1" dirty="0"/>
              <a:t>Security &gt; Connection Security</a:t>
            </a:r>
            <a:r>
              <a:rPr lang="en-US" sz="900" dirty="0"/>
              <a:t> and click on the “🖋” button. </a:t>
            </a:r>
          </a:p>
          <a:p>
            <a:pPr marL="228600" indent="-22860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GB" sz="900" dirty="0"/>
          </a:p>
          <a:p>
            <a:pPr marL="171450" indent="-171450">
              <a:buFont typeface="+mj-lt"/>
              <a:buAutoNum type="alphaLcPeriod" startAt="19"/>
            </a:pPr>
            <a:endParaRPr lang="en-GB" sz="900" dirty="0"/>
          </a:p>
          <a:p>
            <a:pPr marL="171450" indent="-171450">
              <a:buFont typeface="+mj-lt"/>
              <a:buAutoNum type="alphaLcPeriod" startAt="19"/>
            </a:pPr>
            <a:endParaRPr lang="en-GB" sz="900" dirty="0"/>
          </a:p>
          <a:p>
            <a:pPr marL="171450" indent="-171450">
              <a:buFont typeface="+mj-lt"/>
              <a:buAutoNum type="alphaLcPeriod" startAt="19"/>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US" sz="900" dirty="0"/>
          </a:p>
        </p:txBody>
      </p:sp>
      <p:sp>
        <p:nvSpPr>
          <p:cNvPr id="5" name="Text Placeholder 4"/>
          <p:cNvSpPr>
            <a:spLocks noGrp="1"/>
          </p:cNvSpPr>
          <p:nvPr>
            <p:ph type="body" sz="quarter" idx="4294967295"/>
          </p:nvPr>
        </p:nvSpPr>
        <p:spPr>
          <a:xfrm>
            <a:off x="0" y="165100"/>
            <a:ext cx="4114800" cy="171450"/>
          </a:xfrm>
        </p:spPr>
        <p:txBody>
          <a:bodyPr/>
          <a:lstStyle/>
          <a:p>
            <a:r>
              <a:rPr lang="en-US" sz="900" dirty="0"/>
              <a:t>Guide to set your own </a:t>
            </a:r>
            <a:r>
              <a:rPr lang="en-US" sz="900" dirty="0" err="1"/>
              <a:t>IoT</a:t>
            </a:r>
            <a:r>
              <a:rPr lang="en-US" sz="900" dirty="0"/>
              <a:t> Device</a:t>
            </a:r>
            <a:endParaRPr lang="en-US" dirty="0"/>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13" y="1976660"/>
            <a:ext cx="3775343" cy="269714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2903" y="2340621"/>
            <a:ext cx="3035613" cy="2418308"/>
          </a:xfrm>
          <a:prstGeom prst="rect">
            <a:avLst/>
          </a:prstGeom>
        </p:spPr>
      </p:pic>
    </p:spTree>
    <p:extLst>
      <p:ext uri="{BB962C8B-B14F-4D97-AF65-F5344CB8AC3E}">
        <p14:creationId xmlns:p14="http://schemas.microsoft.com/office/powerpoint/2010/main" val="340585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19"/>
            </a:pPr>
            <a:endParaRPr lang="en-US" sz="900" dirty="0"/>
          </a:p>
          <a:p>
            <a:pPr marL="228600" indent="-228600">
              <a:buFont typeface="+mj-lt"/>
              <a:buAutoNum type="alphaLcPeriod" startAt="20"/>
            </a:pPr>
            <a:r>
              <a:rPr lang="en-US" sz="900" dirty="0"/>
              <a:t>Under </a:t>
            </a:r>
            <a:r>
              <a:rPr lang="en-US" sz="900" i="1" dirty="0"/>
              <a:t>Default Rule</a:t>
            </a:r>
            <a:r>
              <a:rPr lang="en-US" sz="900" dirty="0"/>
              <a:t>, change </a:t>
            </a:r>
            <a:r>
              <a:rPr lang="en-US" sz="900" i="1" dirty="0"/>
              <a:t>Security Level </a:t>
            </a:r>
            <a:r>
              <a:rPr lang="en-US" sz="900" dirty="0"/>
              <a:t>to “</a:t>
            </a:r>
            <a:r>
              <a:rPr lang="en-US" sz="900" i="1" dirty="0"/>
              <a:t>TLS Optional</a:t>
            </a:r>
            <a:r>
              <a:rPr lang="en-US" sz="900" dirty="0"/>
              <a:t>”. Don't forget to “</a:t>
            </a:r>
            <a:r>
              <a:rPr lang="en-US" sz="900" b="1" dirty="0"/>
              <a:t>Save</a:t>
            </a:r>
            <a:r>
              <a:rPr lang="en-US" sz="900" dirty="0"/>
              <a:t>” your changes on top of the page</a:t>
            </a:r>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p:txBody>
      </p:sp>
      <p:sp>
        <p:nvSpPr>
          <p:cNvPr id="3" name="Content Placeholder 2">
            <a:extLst>
              <a:ext uri="{FF2B5EF4-FFF2-40B4-BE49-F238E27FC236}">
                <a16:creationId xmlns:a16="http://schemas.microsoft.com/office/drawing/2014/main" id="{3D6ECA0C-F027-0C41-AECA-AD02488F186F}"/>
              </a:ext>
            </a:extLst>
          </p:cNvPr>
          <p:cNvSpPr>
            <a:spLocks noGrp="1"/>
          </p:cNvSpPr>
          <p:nvPr>
            <p:ph sz="half" idx="2"/>
          </p:nvPr>
        </p:nvSpPr>
        <p:spPr/>
        <p:txBody>
          <a:bodyPr/>
          <a:lstStyle/>
          <a:p>
            <a:pPr marL="0" indent="0">
              <a:buNone/>
            </a:pPr>
            <a:endParaRPr lang="en-GB" sz="1350" dirty="0"/>
          </a:p>
          <a:p>
            <a:pPr marL="0" indent="0">
              <a:buNone/>
            </a:pPr>
            <a:endParaRPr lang="en-GB" sz="1350" dirty="0"/>
          </a:p>
          <a:p>
            <a:pPr marL="0" indent="0">
              <a:buNone/>
            </a:pPr>
            <a:r>
              <a:rPr lang="en-GB" sz="1350" dirty="0"/>
              <a:t>Congratulations! </a:t>
            </a:r>
          </a:p>
          <a:p>
            <a:pPr marL="0" indent="0">
              <a:buNone/>
            </a:pPr>
            <a:r>
              <a:rPr lang="en-GB" sz="1350" dirty="0"/>
              <a:t>You have installed the required software to set-up the IoT board and connect it to the </a:t>
            </a:r>
            <a:r>
              <a:rPr lang="en-US" sz="1350" i="1" dirty="0"/>
              <a:t>IBM Watson Internet of Things Platform.</a:t>
            </a:r>
            <a:r>
              <a:rPr lang="en-GB" sz="1350" dirty="0"/>
              <a:t> </a:t>
            </a:r>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2002006"/>
            <a:ext cx="3687980" cy="2873266"/>
          </a:xfrm>
          <a:prstGeom prst="rect">
            <a:avLst/>
          </a:prstGeom>
        </p:spPr>
      </p:pic>
    </p:spTree>
    <p:extLst>
      <p:ext uri="{BB962C8B-B14F-4D97-AF65-F5344CB8AC3E}">
        <p14:creationId xmlns:p14="http://schemas.microsoft.com/office/powerpoint/2010/main" val="3515979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r>
              <a:rPr lang="en-US" sz="1050" b="1" dirty="0"/>
              <a:t>7. Connect your board</a:t>
            </a:r>
          </a:p>
          <a:p>
            <a:pPr marL="0" indent="0">
              <a:buNone/>
            </a:pPr>
            <a:r>
              <a:rPr lang="en-US" sz="1050" dirty="0"/>
              <a:t>Okay! We have installed all requirements. Now, we will work on the board itself. There are a wide variety of IoT devices that can be connected to Watson IoT. </a:t>
            </a:r>
          </a:p>
          <a:p>
            <a:pPr marL="0" indent="0">
              <a:buNone/>
            </a:pPr>
            <a:r>
              <a:rPr lang="en-US" sz="1050" dirty="0"/>
              <a:t>In this guide we use the </a:t>
            </a:r>
            <a:r>
              <a:rPr lang="en-US" sz="1050" dirty="0" err="1"/>
              <a:t>WeMos</a:t>
            </a:r>
            <a:r>
              <a:rPr lang="en-US" sz="1050" dirty="0"/>
              <a:t> D1mini. This board can be easily programmed using Arduino IDE. It uses the ESP8266 architecture. It has built-in USB and </a:t>
            </a:r>
            <a:r>
              <a:rPr lang="en-US" sz="1050" dirty="0" err="1"/>
              <a:t>WiFi</a:t>
            </a:r>
            <a:r>
              <a:rPr lang="en-US" sz="1050" dirty="0"/>
              <a:t> connectivity, making it highly suitable for prototyping.</a:t>
            </a:r>
          </a:p>
          <a:p>
            <a:pPr marL="0" indent="0">
              <a:buNone/>
            </a:pPr>
            <a:r>
              <a:rPr lang="en-US" sz="1050" dirty="0"/>
              <a:t>That is why we installed the Arduino IDE and ESP8266 drivers in previous steps.</a:t>
            </a:r>
            <a:endParaRPr lang="en-US" sz="900" dirty="0"/>
          </a:p>
          <a:p>
            <a:endParaRPr lang="en-US" sz="900" dirty="0"/>
          </a:p>
        </p:txBody>
      </p:sp>
      <p:sp>
        <p:nvSpPr>
          <p:cNvPr id="7" name="Content Placeholder 6"/>
          <p:cNvSpPr>
            <a:spLocks noGrp="1"/>
          </p:cNvSpPr>
          <p:nvPr>
            <p:ph sz="half" idx="2"/>
          </p:nvPr>
        </p:nvSpPr>
        <p:spPr/>
        <p:txBody>
          <a:bodyPr/>
          <a:lstStyle/>
          <a:p>
            <a:endParaRPr lang="en-US" sz="900" b="1" dirty="0"/>
          </a:p>
          <a:p>
            <a:pPr marL="228600" indent="-228600">
              <a:buFont typeface="+mj-lt"/>
              <a:buAutoNum type="alphaLcPeriod"/>
            </a:pPr>
            <a:r>
              <a:rPr lang="en-US" sz="900" dirty="0"/>
              <a:t>Connect your ESP8266 board to your computer using a micro-USB cable.</a:t>
            </a:r>
            <a:r>
              <a:rPr lang="en-GB" sz="900" dirty="0"/>
              <a:t> </a:t>
            </a:r>
          </a:p>
          <a:p>
            <a:pPr marL="228600" indent="-228600">
              <a:buFont typeface="+mj-lt"/>
              <a:buAutoNum type="alphaLcPeriod"/>
            </a:pPr>
            <a:r>
              <a:rPr lang="en-US" sz="900" dirty="0"/>
              <a:t>Check your board is visible in the USB port. To do so, in the Arduino IDE, click on Tools/Port</a:t>
            </a:r>
            <a:r>
              <a:rPr lang="en-GB" sz="900" dirty="0"/>
              <a:t>.</a:t>
            </a:r>
            <a:endParaRPr lang="en-US" sz="900" dirty="0"/>
          </a:p>
          <a:p>
            <a:pPr marL="228600" indent="-228600">
              <a:buFont typeface="+mj-lt"/>
              <a:buAutoNum type="alphaLcPeriod"/>
            </a:pPr>
            <a:r>
              <a:rPr lang="en-US" sz="900" dirty="0"/>
              <a:t>After you restart, please check if your board is visible in Arduino IDE (click on Tools/Port).</a:t>
            </a:r>
            <a:r>
              <a:rPr lang="en-GB" sz="900" dirty="0"/>
              <a:t> </a:t>
            </a:r>
          </a:p>
        </p:txBody>
      </p:sp>
      <p:pic>
        <p:nvPicPr>
          <p:cNvPr id="9" name="Picture 2" descr="Imagen 1 de 1">
            <a:extLst>
              <a:ext uri="{FF2B5EF4-FFF2-40B4-BE49-F238E27FC236}">
                <a16:creationId xmlns:a16="http://schemas.microsoft.com/office/drawing/2014/main" id="{8726BE6E-DFE7-594E-8376-62EA3EBA551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675614">
            <a:off x="4082827" y="2484034"/>
            <a:ext cx="2673783" cy="2673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541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7" name="Content Placeholder 6">
            <a:extLst>
              <a:ext uri="{FF2B5EF4-FFF2-40B4-BE49-F238E27FC236}">
                <a16:creationId xmlns:a16="http://schemas.microsoft.com/office/drawing/2014/main" id="{E06B2B50-060E-F04E-A11B-96F1D8670852}"/>
              </a:ext>
            </a:extLst>
          </p:cNvPr>
          <p:cNvSpPr>
            <a:spLocks noGrp="1"/>
          </p:cNvSpPr>
          <p:nvPr>
            <p:ph sz="half" idx="2"/>
          </p:nvPr>
        </p:nvSpPr>
        <p:spPr>
          <a:xfrm>
            <a:off x="468313" y="1341437"/>
            <a:ext cx="2663993" cy="3417491"/>
          </a:xfrm>
        </p:spPr>
        <p:txBody>
          <a:bodyPr/>
          <a:lstStyle/>
          <a:p>
            <a:r>
              <a:rPr lang="en-US" dirty="0"/>
              <a:t>Layout of board pins</a:t>
            </a:r>
          </a:p>
          <a:p>
            <a:pPr marL="0" indent="0">
              <a:buNone/>
            </a:pPr>
            <a:endParaRPr lang="en-US" dirty="0"/>
          </a:p>
          <a:p>
            <a:pPr marL="259543" lvl="1" indent="0">
              <a:buNone/>
            </a:pPr>
            <a:r>
              <a:rPr lang="en-US" dirty="0"/>
              <a:t>The pins on the edges of the board are interfaces to connect electronics such as sensors and actuators to the microcontroller.</a:t>
            </a:r>
          </a:p>
        </p:txBody>
      </p:sp>
      <p:pic>
        <p:nvPicPr>
          <p:cNvPr id="10" name="Picture 2" descr="image">
            <a:extLst>
              <a:ext uri="{FF2B5EF4-FFF2-40B4-BE49-F238E27FC236}">
                <a16:creationId xmlns:a16="http://schemas.microsoft.com/office/drawing/2014/main" id="{08BF8A6D-D6B8-9048-89B9-206B7BE4F8F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5571" y="833974"/>
            <a:ext cx="6080857" cy="4017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00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7" name="Content Placeholder 6"/>
          <p:cNvSpPr>
            <a:spLocks noGrp="1"/>
          </p:cNvSpPr>
          <p:nvPr>
            <p:ph sz="half" idx="2"/>
          </p:nvPr>
        </p:nvSpPr>
        <p:spPr/>
        <p:txBody>
          <a:bodyPr/>
          <a:lstStyle/>
          <a:p>
            <a:pPr marL="228600" indent="-228600">
              <a:buFont typeface="+mj-lt"/>
              <a:buAutoNum type="arabicPeriod" startAt="8"/>
            </a:pPr>
            <a:r>
              <a:rPr lang="en-US" sz="1200" dirty="0"/>
              <a:t>Place the </a:t>
            </a:r>
            <a:r>
              <a:rPr lang="en-US" sz="1200" dirty="0" err="1"/>
              <a:t>WeMos</a:t>
            </a:r>
            <a:r>
              <a:rPr lang="en-US" sz="1200" dirty="0"/>
              <a:t> </a:t>
            </a:r>
            <a:r>
              <a:rPr lang="en-US" sz="1200" b="1" dirty="0"/>
              <a:t>D1mini board</a:t>
            </a:r>
            <a:r>
              <a:rPr lang="en-US" sz="1200" dirty="0"/>
              <a:t> on your breadboard. Plug in the USB cable. Connect the 5V and Ground pins to the red and blue breadboard lines, respectively.</a:t>
            </a:r>
            <a:endParaRPr lang="en-GB" sz="1200" dirty="0"/>
          </a:p>
        </p:txBody>
      </p:sp>
      <p:pic>
        <p:nvPicPr>
          <p:cNvPr id="9" name="Image21"/>
          <p:cNvPicPr/>
          <p:nvPr/>
        </p:nvPicPr>
        <p:blipFill>
          <a:blip r:embed="rId2"/>
          <a:stretch>
            <a:fillRect/>
          </a:stretch>
        </p:blipFill>
        <p:spPr bwMode="auto">
          <a:xfrm>
            <a:off x="916703" y="1327329"/>
            <a:ext cx="2847901" cy="1892347"/>
          </a:xfrm>
          <a:prstGeom prst="rect">
            <a:avLst/>
          </a:prstGeom>
        </p:spPr>
      </p:pic>
      <p:sp>
        <p:nvSpPr>
          <p:cNvPr id="3" name="Rectangle 2"/>
          <p:cNvSpPr/>
          <p:nvPr/>
        </p:nvSpPr>
        <p:spPr>
          <a:xfrm>
            <a:off x="445358" y="3257448"/>
            <a:ext cx="4126642" cy="1446550"/>
          </a:xfrm>
          <a:prstGeom prst="rect">
            <a:avLst/>
          </a:prstGeom>
        </p:spPr>
        <p:txBody>
          <a:bodyPr wrap="square">
            <a:spAutoFit/>
          </a:bodyPr>
          <a:lstStyle/>
          <a:p>
            <a:pPr>
              <a:spcAft>
                <a:spcPts val="0"/>
              </a:spcAft>
            </a:pPr>
            <a:r>
              <a:rPr lang="en-US" sz="1400" b="1" i="1" dirty="0">
                <a:latin typeface="IBM Plex Sans" panose="020B0503050203000203" pitchFamily="34" charset="77"/>
                <a:ea typeface="ＭＳ 明朝" charset="-128"/>
                <a:cs typeface="Times New Roman" charset="0"/>
              </a:rPr>
              <a:t>Breadboard usage:</a:t>
            </a:r>
          </a:p>
          <a:p>
            <a:pPr>
              <a:spcAft>
                <a:spcPts val="0"/>
              </a:spcAft>
            </a:pPr>
            <a:endParaRPr lang="en-US" sz="1400" b="1" i="1" dirty="0">
              <a:latin typeface="IBM Plex Sans" panose="020B0503050203000203" pitchFamily="34" charset="77"/>
              <a:ea typeface="ＭＳ 明朝" charset="-128"/>
              <a:cs typeface="Times New Roman" charset="0"/>
            </a:endParaRPr>
          </a:p>
          <a:p>
            <a:pPr>
              <a:spcAft>
                <a:spcPts val="0"/>
              </a:spcAft>
            </a:pPr>
            <a:r>
              <a:rPr lang="en-US" sz="1200" dirty="0">
                <a:latin typeface="IBM Plex Sans" panose="020B0503050203000203" pitchFamily="34" charset="77"/>
                <a:ea typeface="ＭＳ 明朝" charset="-128"/>
                <a:cs typeface="Times New Roman" charset="0"/>
              </a:rPr>
              <a:t>The red lines on the figure above show how some vertical columns and horizontal rows are internally connected. </a:t>
            </a:r>
          </a:p>
          <a:p>
            <a:pPr>
              <a:spcAft>
                <a:spcPts val="0"/>
              </a:spcAft>
            </a:pPr>
            <a:endParaRPr lang="en-US" sz="1200" dirty="0">
              <a:latin typeface="IBM Plex Sans" panose="020B0503050203000203" pitchFamily="34" charset="77"/>
              <a:ea typeface="ＭＳ 明朝" charset="-128"/>
              <a:cs typeface="Times New Roman" charset="0"/>
            </a:endParaRPr>
          </a:p>
          <a:p>
            <a:pPr>
              <a:spcAft>
                <a:spcPts val="0"/>
              </a:spcAft>
            </a:pPr>
            <a:r>
              <a:rPr lang="en-US" sz="1200" dirty="0">
                <a:latin typeface="IBM Plex Sans" panose="020B0503050203000203" pitchFamily="34" charset="77"/>
                <a:ea typeface="ＭＳ 明朝" charset="-128"/>
                <a:cs typeface="Times New Roman" charset="0"/>
              </a:rPr>
              <a:t>When power is applied to the breadboard, current flows through these internal connections.</a:t>
            </a:r>
            <a:r>
              <a:rPr lang="en-US" sz="1200" b="1" dirty="0">
                <a:latin typeface="IBM Plex Sans" panose="020B0503050203000203" pitchFamily="34" charset="77"/>
                <a:ea typeface="ＭＳ 明朝" charset="-128"/>
                <a:cs typeface="Times New Roman" charset="0"/>
              </a:rPr>
              <a:t> </a:t>
            </a:r>
            <a:endParaRPr lang="en-GB" sz="1200" dirty="0">
              <a:latin typeface="IBM Plex Sans" panose="020B0503050203000203" pitchFamily="34" charset="77"/>
              <a:ea typeface="ＭＳ 明朝" charset="-128"/>
              <a:cs typeface="Times New Roman" charset="0"/>
            </a:endParaRPr>
          </a:p>
        </p:txBody>
      </p:sp>
      <p:pic>
        <p:nvPicPr>
          <p:cNvPr id="15" name="Picture 14">
            <a:extLst>
              <a:ext uri="{FF2B5EF4-FFF2-40B4-BE49-F238E27FC236}">
                <a16:creationId xmlns:a16="http://schemas.microsoft.com/office/drawing/2014/main" id="{A1447E2F-95B5-0A4F-8154-72C65F72F255}"/>
              </a:ext>
            </a:extLst>
          </p:cNvPr>
          <p:cNvPicPr>
            <a:picLocks noChangeAspect="1"/>
          </p:cNvPicPr>
          <p:nvPr/>
        </p:nvPicPr>
        <p:blipFill>
          <a:blip r:embed="rId3"/>
          <a:stretch>
            <a:fillRect/>
          </a:stretch>
        </p:blipFill>
        <p:spPr>
          <a:xfrm>
            <a:off x="4600565" y="2081992"/>
            <a:ext cx="4208699" cy="2676937"/>
          </a:xfrm>
          <a:prstGeom prst="rect">
            <a:avLst/>
          </a:prstGeom>
        </p:spPr>
      </p:pic>
    </p:spTree>
    <p:extLst>
      <p:ext uri="{BB962C8B-B14F-4D97-AF65-F5344CB8AC3E}">
        <p14:creationId xmlns:p14="http://schemas.microsoft.com/office/powerpoint/2010/main" val="3385220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Temperature and humidity sensor (DHT11):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19</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28 October 2018</a:t>
            </a:fld>
            <a:endParaRPr lang="en-US" altLang="nl-NL"/>
          </a:p>
        </p:txBody>
      </p:sp>
      <p:pic>
        <p:nvPicPr>
          <p:cNvPr id="6146" name="Picture 2" descr="Gerelateerde afbeelding">
            <a:extLst>
              <a:ext uri="{FF2B5EF4-FFF2-40B4-BE49-F238E27FC236}">
                <a16:creationId xmlns:a16="http://schemas.microsoft.com/office/drawing/2014/main" id="{B44F1193-B3A3-4946-9CF6-2F4B047CEDF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580" y="1852237"/>
            <a:ext cx="3254213" cy="29742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F45BADB-93DD-804D-A214-48319C921708}"/>
              </a:ext>
            </a:extLst>
          </p:cNvPr>
          <p:cNvPicPr>
            <a:picLocks noChangeAspect="1"/>
          </p:cNvPicPr>
          <p:nvPr/>
        </p:nvPicPr>
        <p:blipFill>
          <a:blip r:embed="rId3"/>
          <a:stretch>
            <a:fillRect/>
          </a:stretch>
        </p:blipFill>
        <p:spPr>
          <a:xfrm>
            <a:off x="4640177" y="1312401"/>
            <a:ext cx="4016397" cy="3382794"/>
          </a:xfrm>
          <a:prstGeom prst="rect">
            <a:avLst/>
          </a:prstGeom>
        </p:spPr>
      </p:pic>
    </p:spTree>
    <p:extLst>
      <p:ext uri="{BB962C8B-B14F-4D97-AF65-F5344CB8AC3E}">
        <p14:creationId xmlns:p14="http://schemas.microsoft.com/office/powerpoint/2010/main" val="1811388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5E49B-A66E-0143-B97C-97BFB14C23A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B4B321A-CA9B-8B40-B572-00D7663BCB56}"/>
              </a:ext>
            </a:extLst>
          </p:cNvPr>
          <p:cNvSpPr>
            <a:spLocks noGrp="1"/>
          </p:cNvSpPr>
          <p:nvPr>
            <p:ph idx="1"/>
          </p:nvPr>
        </p:nvSpPr>
        <p:spPr/>
        <p:txBody>
          <a:bodyPr/>
          <a:lstStyle/>
          <a:p>
            <a:pPr marL="259543" lvl="1" indent="0">
              <a:buNone/>
            </a:pPr>
            <a:r>
              <a:rPr lang="en-US" dirty="0"/>
              <a:t>TODOs</a:t>
            </a:r>
          </a:p>
          <a:p>
            <a:pPr lvl="1">
              <a:buFontTx/>
              <a:buChar char="-"/>
            </a:pPr>
            <a:r>
              <a:rPr lang="en-US" dirty="0"/>
              <a:t>Adapt content to 8266</a:t>
            </a:r>
          </a:p>
          <a:p>
            <a:pPr lvl="1">
              <a:buFontTx/>
              <a:buChar char="-"/>
            </a:pPr>
            <a:r>
              <a:rPr lang="en-US" dirty="0"/>
              <a:t>Include wiring process for three sensors:</a:t>
            </a:r>
          </a:p>
          <a:p>
            <a:pPr lvl="2">
              <a:buFontTx/>
              <a:buChar char="-"/>
            </a:pPr>
            <a:r>
              <a:rPr lang="en-US" dirty="0"/>
              <a:t>Include code for 2.5 to 10 um.</a:t>
            </a:r>
          </a:p>
          <a:p>
            <a:pPr lvl="2">
              <a:buFontTx/>
              <a:buChar char="-"/>
            </a:pPr>
            <a:r>
              <a:rPr lang="en-US" dirty="0"/>
              <a:t>CO</a:t>
            </a:r>
          </a:p>
          <a:p>
            <a:pPr lvl="1">
              <a:buFontTx/>
              <a:buChar char="-"/>
            </a:pPr>
            <a:r>
              <a:rPr lang="en-US" dirty="0"/>
              <a:t>Relate to citizen science</a:t>
            </a:r>
          </a:p>
          <a:p>
            <a:pPr lvl="1">
              <a:buFontTx/>
              <a:buChar char="-"/>
            </a:pPr>
            <a:r>
              <a:rPr lang="en-US" dirty="0"/>
              <a:t>Include </a:t>
            </a:r>
            <a:r>
              <a:rPr lang="en-US" dirty="0" err="1"/>
              <a:t>NodeRED</a:t>
            </a:r>
            <a:r>
              <a:rPr lang="en-US" dirty="0"/>
              <a:t> example</a:t>
            </a:r>
          </a:p>
          <a:p>
            <a:pPr lvl="1">
              <a:buFontTx/>
              <a:buChar char="-"/>
            </a:pPr>
            <a:r>
              <a:rPr lang="en-US" dirty="0"/>
              <a:t>Include Python example</a:t>
            </a:r>
          </a:p>
          <a:p>
            <a:pPr lvl="1">
              <a:buFontTx/>
              <a:buChar char="-"/>
            </a:pPr>
            <a:r>
              <a:rPr lang="en-US" dirty="0"/>
              <a:t>Explain sensor principle</a:t>
            </a:r>
          </a:p>
          <a:p>
            <a:pPr lvl="1">
              <a:buFontTx/>
              <a:buChar char="-"/>
            </a:pPr>
            <a:endParaRPr lang="en-US" dirty="0"/>
          </a:p>
        </p:txBody>
      </p:sp>
      <p:sp>
        <p:nvSpPr>
          <p:cNvPr id="4" name="Slide Number Placeholder 3">
            <a:extLst>
              <a:ext uri="{FF2B5EF4-FFF2-40B4-BE49-F238E27FC236}">
                <a16:creationId xmlns:a16="http://schemas.microsoft.com/office/drawing/2014/main" id="{2F360179-6427-1040-AE36-2B9107B86390}"/>
              </a:ext>
            </a:extLst>
          </p:cNvPr>
          <p:cNvSpPr>
            <a:spLocks noGrp="1"/>
          </p:cNvSpPr>
          <p:nvPr>
            <p:ph type="sldNum" sz="quarter" idx="10"/>
          </p:nvPr>
        </p:nvSpPr>
        <p:spPr/>
        <p:txBody>
          <a:bodyPr/>
          <a:lstStyle/>
          <a:p>
            <a:fld id="{F271A766-F9F7-4E49-9B12-6D2EFA8DB887}" type="slidenum">
              <a:rPr lang="en-US" altLang="nl-NL" smtClean="0"/>
              <a:pPr/>
              <a:t>2</a:t>
            </a:fld>
            <a:endParaRPr lang="en-US" altLang="nl-NL" dirty="0"/>
          </a:p>
        </p:txBody>
      </p:sp>
      <p:sp>
        <p:nvSpPr>
          <p:cNvPr id="5" name="Date Placeholder 4">
            <a:extLst>
              <a:ext uri="{FF2B5EF4-FFF2-40B4-BE49-F238E27FC236}">
                <a16:creationId xmlns:a16="http://schemas.microsoft.com/office/drawing/2014/main" id="{DEA50899-4DD3-C145-98EB-51D31C9F0C65}"/>
              </a:ext>
            </a:extLst>
          </p:cNvPr>
          <p:cNvSpPr>
            <a:spLocks noGrp="1"/>
          </p:cNvSpPr>
          <p:nvPr>
            <p:ph type="dt" sz="half" idx="12"/>
          </p:nvPr>
        </p:nvSpPr>
        <p:spPr/>
        <p:txBody>
          <a:bodyPr/>
          <a:lstStyle/>
          <a:p>
            <a:fld id="{2A9AA9F5-DD79-4448-835A-FF985A4D2A60}" type="datetime3">
              <a:rPr lang="en-US" altLang="nl-NL" smtClean="0"/>
              <a:pPr/>
              <a:t>28 October 2018</a:t>
            </a:fld>
            <a:endParaRPr lang="en-US" altLang="nl-NL"/>
          </a:p>
        </p:txBody>
      </p:sp>
    </p:spTree>
    <p:extLst>
      <p:ext uri="{BB962C8B-B14F-4D97-AF65-F5344CB8AC3E}">
        <p14:creationId xmlns:p14="http://schemas.microsoft.com/office/powerpoint/2010/main" val="4089809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11" name="Content Placeholder 10">
            <a:extLst>
              <a:ext uri="{FF2B5EF4-FFF2-40B4-BE49-F238E27FC236}">
                <a16:creationId xmlns:a16="http://schemas.microsoft.com/office/drawing/2014/main" id="{3231DB94-E9ED-416C-BB64-ED4D01B94BC1}"/>
              </a:ext>
            </a:extLst>
          </p:cNvPr>
          <p:cNvSpPr>
            <a:spLocks noGrp="1"/>
          </p:cNvSpPr>
          <p:nvPr>
            <p:ph sz="half" idx="2"/>
          </p:nvPr>
        </p:nvSpPr>
        <p:spPr/>
        <p:txBody>
          <a:bodyPr/>
          <a:lstStyle/>
          <a:p>
            <a:pPr marL="342900" indent="-342900">
              <a:buFont typeface="+mj-lt"/>
              <a:buAutoNum type="arabicPeriod" startAt="9"/>
            </a:pPr>
            <a:r>
              <a:rPr lang="en-US" sz="1600" dirty="0"/>
              <a:t>Connecting the T° and RH sensor</a:t>
            </a:r>
          </a:p>
          <a:p>
            <a:pPr marL="595300" lvl="1" indent="-342900">
              <a:buFont typeface="+mj-lt"/>
              <a:buAutoNum type="alphaLcPeriod"/>
            </a:pPr>
            <a:r>
              <a:rPr lang="en-US" sz="1200" dirty="0"/>
              <a:t>Connect the sensor power (VCC) pin to the breadboard 5V red line.</a:t>
            </a:r>
            <a:endParaRPr lang="en-US" sz="1600" dirty="0"/>
          </a:p>
          <a:p>
            <a:pPr marL="595300" lvl="1" indent="-342900">
              <a:lnSpc>
                <a:spcPct val="104999"/>
              </a:lnSpc>
              <a:buFont typeface="+mj-lt"/>
              <a:buAutoNum type="alphaLcPeriod"/>
            </a:pPr>
            <a:r>
              <a:rPr lang="en-US" sz="1200" dirty="0"/>
              <a:t>Connect the sensor signal (data) pin to the </a:t>
            </a:r>
            <a:r>
              <a:rPr lang="en-US" sz="1200" dirty="0" err="1"/>
              <a:t>WeMos</a:t>
            </a:r>
            <a:r>
              <a:rPr lang="en-US" sz="1200" dirty="0"/>
              <a:t> D2 pin.</a:t>
            </a:r>
          </a:p>
          <a:p>
            <a:pPr marL="595300" lvl="1" indent="-342900">
              <a:lnSpc>
                <a:spcPct val="104999"/>
              </a:lnSpc>
              <a:buFont typeface="+mj-lt"/>
              <a:buAutoNum type="alphaLcPeriod"/>
            </a:pPr>
            <a:r>
              <a:rPr lang="en-US" sz="1200" dirty="0"/>
              <a:t>Also, connect the sensor signal pin to the breadboard 5V red line by using a 10K Ohm resistor.</a:t>
            </a:r>
          </a:p>
          <a:p>
            <a:pPr marL="595300" lvl="1" indent="-342900">
              <a:lnSpc>
                <a:spcPct val="104999"/>
              </a:lnSpc>
              <a:buFont typeface="+mj-lt"/>
              <a:buAutoNum type="alphaLcPeriod"/>
            </a:pPr>
            <a:r>
              <a:rPr lang="en-US" sz="1200" dirty="0"/>
              <a:t>Finally, connect the sensor ground (GND) pin to the breadboard ground line.</a:t>
            </a:r>
          </a:p>
          <a:p>
            <a:pPr marL="252400" lvl="1" indent="0">
              <a:lnSpc>
                <a:spcPct val="104999"/>
              </a:lnSpc>
              <a:buNone/>
            </a:pPr>
            <a:endParaRPr lang="en-US" sz="1089" dirty="0"/>
          </a:p>
          <a:p>
            <a:pPr marL="252400" lvl="1" indent="0">
              <a:lnSpc>
                <a:spcPct val="104999"/>
              </a:lnSpc>
              <a:buNone/>
            </a:pPr>
            <a:r>
              <a:rPr lang="en-US" sz="1200" dirty="0"/>
              <a:t>The layout should look like the one in the left picture.</a:t>
            </a:r>
          </a:p>
        </p:txBody>
      </p:sp>
      <p:pic>
        <p:nvPicPr>
          <p:cNvPr id="9" name="Picture 8">
            <a:extLst>
              <a:ext uri="{FF2B5EF4-FFF2-40B4-BE49-F238E27FC236}">
                <a16:creationId xmlns:a16="http://schemas.microsoft.com/office/drawing/2014/main" id="{2BA4162A-D73E-8646-9EAA-4F9739693ED6}"/>
              </a:ext>
            </a:extLst>
          </p:cNvPr>
          <p:cNvPicPr>
            <a:picLocks noChangeAspect="1"/>
          </p:cNvPicPr>
          <p:nvPr/>
        </p:nvPicPr>
        <p:blipFill>
          <a:blip r:embed="rId2"/>
          <a:stretch>
            <a:fillRect/>
          </a:stretch>
        </p:blipFill>
        <p:spPr>
          <a:xfrm>
            <a:off x="467545" y="1341439"/>
            <a:ext cx="4095769" cy="2938732"/>
          </a:xfrm>
          <a:prstGeom prst="rect">
            <a:avLst/>
          </a:prstGeom>
        </p:spPr>
      </p:pic>
    </p:spTree>
    <p:extLst>
      <p:ext uri="{BB962C8B-B14F-4D97-AF65-F5344CB8AC3E}">
        <p14:creationId xmlns:p14="http://schemas.microsoft.com/office/powerpoint/2010/main" val="1506757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Dust sensor (PPD42):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21</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28 October 2018</a:t>
            </a:fld>
            <a:endParaRPr lang="en-US" altLang="nl-NL"/>
          </a:p>
        </p:txBody>
      </p:sp>
      <p:pic>
        <p:nvPicPr>
          <p:cNvPr id="6" name="Picture 5">
            <a:extLst>
              <a:ext uri="{FF2B5EF4-FFF2-40B4-BE49-F238E27FC236}">
                <a16:creationId xmlns:a16="http://schemas.microsoft.com/office/drawing/2014/main" id="{4DA543A5-A0DD-9A4C-9FD5-F900F46BD40A}"/>
              </a:ext>
            </a:extLst>
          </p:cNvPr>
          <p:cNvPicPr>
            <a:picLocks noChangeAspect="1"/>
          </p:cNvPicPr>
          <p:nvPr/>
        </p:nvPicPr>
        <p:blipFill>
          <a:blip r:embed="rId2"/>
          <a:stretch>
            <a:fillRect/>
          </a:stretch>
        </p:blipFill>
        <p:spPr>
          <a:xfrm>
            <a:off x="4190885" y="2415736"/>
            <a:ext cx="4401938" cy="2239662"/>
          </a:xfrm>
          <a:prstGeom prst="rect">
            <a:avLst/>
          </a:prstGeom>
        </p:spPr>
      </p:pic>
      <p:pic>
        <p:nvPicPr>
          <p:cNvPr id="1026" name="Picture 2" descr="https://github.com/SeeedDocument/Grove_Dust_Sensor/raw/master/img/Dust1.JPG">
            <a:extLst>
              <a:ext uri="{FF2B5EF4-FFF2-40B4-BE49-F238E27FC236}">
                <a16:creationId xmlns:a16="http://schemas.microsoft.com/office/drawing/2014/main" id="{FB11B35C-6830-0041-B4EA-4F4F5BEC3012}"/>
              </a:ext>
            </a:extLst>
          </p:cNvPr>
          <p:cNvPicPr>
            <a:picLocks noGrp="1" noChangeAspect="1" noChangeArrowheads="1"/>
          </p:cNvPicPr>
          <p:nvPr>
            <p:ph idx="1"/>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408" y="1113588"/>
            <a:ext cx="3107902" cy="2421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8748C510-4F7D-9949-930C-98D0ACA60B29}"/>
              </a:ext>
            </a:extLst>
          </p:cNvPr>
          <p:cNvGraphicFramePr>
            <a:graphicFrameLocks noGrp="1"/>
          </p:cNvGraphicFramePr>
          <p:nvPr>
            <p:extLst>
              <p:ext uri="{D42A27DB-BD31-4B8C-83A1-F6EECF244321}">
                <p14:modId xmlns:p14="http://schemas.microsoft.com/office/powerpoint/2010/main" val="150916529"/>
              </p:ext>
            </p:extLst>
          </p:nvPr>
        </p:nvGraphicFramePr>
        <p:xfrm>
          <a:off x="5245250" y="1113588"/>
          <a:ext cx="2293208" cy="1120140"/>
        </p:xfrm>
        <a:graphic>
          <a:graphicData uri="http://schemas.openxmlformats.org/drawingml/2006/table">
            <a:tbl>
              <a:tblPr>
                <a:tableStyleId>{5940675A-B579-460E-94D1-54222C63F5DA}</a:tableStyleId>
              </a:tblPr>
              <a:tblGrid>
                <a:gridCol w="663622">
                  <a:extLst>
                    <a:ext uri="{9D8B030D-6E8A-4147-A177-3AD203B41FA5}">
                      <a16:colId xmlns:a16="http://schemas.microsoft.com/office/drawing/2014/main" val="2946262830"/>
                    </a:ext>
                  </a:extLst>
                </a:gridCol>
                <a:gridCol w="1629586">
                  <a:extLst>
                    <a:ext uri="{9D8B030D-6E8A-4147-A177-3AD203B41FA5}">
                      <a16:colId xmlns:a16="http://schemas.microsoft.com/office/drawing/2014/main" val="313410030"/>
                    </a:ext>
                  </a:extLst>
                </a:gridCol>
              </a:tblGrid>
              <a:tr h="186600">
                <a:tc>
                  <a:txBody>
                    <a:bodyPr/>
                    <a:lstStyle/>
                    <a:p>
                      <a:pPr algn="ctr"/>
                      <a:r>
                        <a:rPr lang="en-US" sz="1100" dirty="0">
                          <a:latin typeface="IBM Plex Sans Condensed Text" panose="020B0506050203000203" pitchFamily="34" charset="77"/>
                        </a:rPr>
                        <a:t>Pin</a:t>
                      </a:r>
                    </a:p>
                  </a:txBody>
                  <a:tcPr marL="9525" marR="9525" marT="9525" marB="9525" anchor="ctr"/>
                </a:tc>
                <a:tc>
                  <a:txBody>
                    <a:bodyPr/>
                    <a:lstStyle/>
                    <a:p>
                      <a:pPr algn="ctr"/>
                      <a:r>
                        <a:rPr lang="en-US" sz="1100" dirty="0">
                          <a:latin typeface="IBM Plex Sans Condensed Text" panose="020B0506050203000203" pitchFamily="34" charset="77"/>
                        </a:rPr>
                        <a:t>Description</a:t>
                      </a:r>
                    </a:p>
                  </a:txBody>
                  <a:tcPr marL="9525" marR="9525" marT="9525" marB="9525" anchor="ctr"/>
                </a:tc>
                <a:extLst>
                  <a:ext uri="{0D108BD9-81ED-4DB2-BD59-A6C34878D82A}">
                    <a16:rowId xmlns:a16="http://schemas.microsoft.com/office/drawing/2014/main" val="2238474220"/>
                  </a:ext>
                </a:extLst>
              </a:tr>
              <a:tr h="186600">
                <a:tc>
                  <a:txBody>
                    <a:bodyPr/>
                    <a:lstStyle/>
                    <a:p>
                      <a:pPr algn="ctr"/>
                      <a:r>
                        <a:rPr lang="en-US" sz="1100" dirty="0">
                          <a:latin typeface="IBM Plex Sans Condensed Text" panose="020B0506050203000203" pitchFamily="34" charset="77"/>
                        </a:rPr>
                        <a:t>1</a:t>
                      </a:r>
                    </a:p>
                  </a:txBody>
                  <a:tcPr marL="9525" marR="9525" marT="9525" marB="9525" anchor="ctr"/>
                </a:tc>
                <a:tc>
                  <a:txBody>
                    <a:bodyPr/>
                    <a:lstStyle/>
                    <a:p>
                      <a:r>
                        <a:rPr lang="en-US" sz="1100" dirty="0">
                          <a:latin typeface="IBM Plex Sans Condensed Text" panose="020B0506050203000203" pitchFamily="34" charset="77"/>
                        </a:rPr>
                        <a:t>Ground</a:t>
                      </a:r>
                    </a:p>
                  </a:txBody>
                  <a:tcPr marL="9525" marR="9525" marT="9525" marB="9525" anchor="ctr"/>
                </a:tc>
                <a:extLst>
                  <a:ext uri="{0D108BD9-81ED-4DB2-BD59-A6C34878D82A}">
                    <a16:rowId xmlns:a16="http://schemas.microsoft.com/office/drawing/2014/main" val="1255226474"/>
                  </a:ext>
                </a:extLst>
              </a:tr>
              <a:tr h="186600">
                <a:tc>
                  <a:txBody>
                    <a:bodyPr/>
                    <a:lstStyle/>
                    <a:p>
                      <a:pPr algn="ctr"/>
                      <a:r>
                        <a:rPr lang="en-US" sz="1100" dirty="0">
                          <a:latin typeface="IBM Plex Sans Condensed Text" panose="020B0506050203000203" pitchFamily="34" charset="77"/>
                        </a:rPr>
                        <a:t>2</a:t>
                      </a:r>
                    </a:p>
                  </a:txBody>
                  <a:tcPr marL="9525" marR="9525" marT="9525" marB="9525" anchor="ctr"/>
                </a:tc>
                <a:tc>
                  <a:txBody>
                    <a:bodyPr/>
                    <a:lstStyle/>
                    <a:p>
                      <a:r>
                        <a:rPr lang="en-US" sz="1100" dirty="0">
                          <a:latin typeface="IBM Plex Sans Condensed Text" panose="020B0506050203000203" pitchFamily="34" charset="77"/>
                        </a:rPr>
                        <a:t>Signal out: 2,5 to 10,0 um</a:t>
                      </a:r>
                    </a:p>
                  </a:txBody>
                  <a:tcPr marL="9525" marR="9525" marT="9525" marB="9525" anchor="ctr"/>
                </a:tc>
                <a:extLst>
                  <a:ext uri="{0D108BD9-81ED-4DB2-BD59-A6C34878D82A}">
                    <a16:rowId xmlns:a16="http://schemas.microsoft.com/office/drawing/2014/main" val="2372958543"/>
                  </a:ext>
                </a:extLst>
              </a:tr>
              <a:tr h="186600">
                <a:tc>
                  <a:txBody>
                    <a:bodyPr/>
                    <a:lstStyle/>
                    <a:p>
                      <a:pPr algn="ctr"/>
                      <a:r>
                        <a:rPr lang="en-US" sz="1100" dirty="0">
                          <a:latin typeface="IBM Plex Sans Condensed Text" panose="020B0506050203000203" pitchFamily="34" charset="77"/>
                        </a:rPr>
                        <a:t>3</a:t>
                      </a:r>
                    </a:p>
                  </a:txBody>
                  <a:tcPr marL="9525" marR="9525" marT="9525" marB="9525" anchor="ctr"/>
                </a:tc>
                <a:tc>
                  <a:txBody>
                    <a:bodyPr/>
                    <a:lstStyle/>
                    <a:p>
                      <a:r>
                        <a:rPr lang="en-US" sz="1100" dirty="0">
                          <a:latin typeface="IBM Plex Sans Condensed Text" panose="020B0506050203000203" pitchFamily="34" charset="77"/>
                        </a:rPr>
                        <a:t>VDC, power in (5V)</a:t>
                      </a:r>
                    </a:p>
                  </a:txBody>
                  <a:tcPr marL="9525" marR="9525" marT="9525" marB="9525" anchor="ctr"/>
                </a:tc>
                <a:extLst>
                  <a:ext uri="{0D108BD9-81ED-4DB2-BD59-A6C34878D82A}">
                    <a16:rowId xmlns:a16="http://schemas.microsoft.com/office/drawing/2014/main" val="169183894"/>
                  </a:ext>
                </a:extLst>
              </a:tr>
              <a:tr h="186600">
                <a:tc>
                  <a:txBody>
                    <a:bodyPr/>
                    <a:lstStyle/>
                    <a:p>
                      <a:pPr algn="ctr"/>
                      <a:r>
                        <a:rPr lang="en-US" sz="1100" dirty="0">
                          <a:latin typeface="IBM Plex Sans Condensed Text" panose="020B0506050203000203" pitchFamily="34" charset="77"/>
                        </a:rPr>
                        <a:t>4</a:t>
                      </a:r>
                    </a:p>
                  </a:txBody>
                  <a:tcPr marL="9525" marR="9525" marT="9525" marB="9525" anchor="ctr"/>
                </a:tc>
                <a:tc>
                  <a:txBody>
                    <a:bodyPr/>
                    <a:lstStyle/>
                    <a:p>
                      <a:r>
                        <a:rPr lang="en-US" sz="1100" dirty="0">
                          <a:latin typeface="IBM Plex Sans Condensed Text" panose="020B0506050203000203" pitchFamily="34" charset="77"/>
                        </a:rPr>
                        <a:t>Signal out: 1,0 to 10,0 um</a:t>
                      </a:r>
                    </a:p>
                  </a:txBody>
                  <a:tcPr marL="9525" marR="9525" marT="9525" marB="9525" anchor="ctr"/>
                </a:tc>
                <a:extLst>
                  <a:ext uri="{0D108BD9-81ED-4DB2-BD59-A6C34878D82A}">
                    <a16:rowId xmlns:a16="http://schemas.microsoft.com/office/drawing/2014/main" val="1690723396"/>
                  </a:ext>
                </a:extLst>
              </a:tr>
              <a:tr h="186600">
                <a:tc>
                  <a:txBody>
                    <a:bodyPr/>
                    <a:lstStyle/>
                    <a:p>
                      <a:pPr algn="ctr"/>
                      <a:r>
                        <a:rPr lang="en-US" sz="1100" dirty="0">
                          <a:latin typeface="IBM Plex Sans Condensed Text" panose="020B0506050203000203" pitchFamily="34" charset="77"/>
                        </a:rPr>
                        <a:t>5</a:t>
                      </a:r>
                    </a:p>
                  </a:txBody>
                  <a:tcPr marL="9525" marR="9525" marT="9525" marB="9525" anchor="ctr"/>
                </a:tc>
                <a:tc>
                  <a:txBody>
                    <a:bodyPr/>
                    <a:lstStyle/>
                    <a:p>
                      <a:r>
                        <a:rPr lang="en-US" sz="1100" dirty="0">
                          <a:latin typeface="IBM Plex Sans Condensed Text" panose="020B0506050203000203" pitchFamily="34" charset="77"/>
                        </a:rPr>
                        <a:t>Input (T1)</a:t>
                      </a:r>
                    </a:p>
                  </a:txBody>
                  <a:tcPr marL="9525" marR="9525" marT="9525" marB="9525" anchor="ctr"/>
                </a:tc>
                <a:extLst>
                  <a:ext uri="{0D108BD9-81ED-4DB2-BD59-A6C34878D82A}">
                    <a16:rowId xmlns:a16="http://schemas.microsoft.com/office/drawing/2014/main" val="3774247543"/>
                  </a:ext>
                </a:extLst>
              </a:tr>
            </a:tbl>
          </a:graphicData>
        </a:graphic>
      </p:graphicFrame>
      <p:graphicFrame>
        <p:nvGraphicFramePr>
          <p:cNvPr id="9" name="Table 8">
            <a:extLst>
              <a:ext uri="{FF2B5EF4-FFF2-40B4-BE49-F238E27FC236}">
                <a16:creationId xmlns:a16="http://schemas.microsoft.com/office/drawing/2014/main" id="{CFB08821-E146-A143-BF5E-F646BEB809C6}"/>
              </a:ext>
            </a:extLst>
          </p:cNvPr>
          <p:cNvGraphicFramePr>
            <a:graphicFrameLocks noGrp="1"/>
          </p:cNvGraphicFramePr>
          <p:nvPr>
            <p:extLst>
              <p:ext uri="{D42A27DB-BD31-4B8C-83A1-F6EECF244321}">
                <p14:modId xmlns:p14="http://schemas.microsoft.com/office/powerpoint/2010/main" val="547445432"/>
              </p:ext>
            </p:extLst>
          </p:nvPr>
        </p:nvGraphicFramePr>
        <p:xfrm>
          <a:off x="918960" y="4183639"/>
          <a:ext cx="2120502" cy="186690"/>
        </p:xfrm>
        <a:graphic>
          <a:graphicData uri="http://schemas.openxmlformats.org/drawingml/2006/table">
            <a:tbl>
              <a:tblPr>
                <a:tableStyleId>{5940675A-B579-460E-94D1-54222C63F5DA}</a:tableStyleId>
              </a:tblPr>
              <a:tblGrid>
                <a:gridCol w="353417">
                  <a:extLst>
                    <a:ext uri="{9D8B030D-6E8A-4147-A177-3AD203B41FA5}">
                      <a16:colId xmlns:a16="http://schemas.microsoft.com/office/drawing/2014/main" val="2058250011"/>
                    </a:ext>
                  </a:extLst>
                </a:gridCol>
                <a:gridCol w="353417">
                  <a:extLst>
                    <a:ext uri="{9D8B030D-6E8A-4147-A177-3AD203B41FA5}">
                      <a16:colId xmlns:a16="http://schemas.microsoft.com/office/drawing/2014/main" val="4190708733"/>
                    </a:ext>
                  </a:extLst>
                </a:gridCol>
                <a:gridCol w="353417">
                  <a:extLst>
                    <a:ext uri="{9D8B030D-6E8A-4147-A177-3AD203B41FA5}">
                      <a16:colId xmlns:a16="http://schemas.microsoft.com/office/drawing/2014/main" val="1471768058"/>
                    </a:ext>
                  </a:extLst>
                </a:gridCol>
                <a:gridCol w="353417">
                  <a:extLst>
                    <a:ext uri="{9D8B030D-6E8A-4147-A177-3AD203B41FA5}">
                      <a16:colId xmlns:a16="http://schemas.microsoft.com/office/drawing/2014/main" val="185304057"/>
                    </a:ext>
                  </a:extLst>
                </a:gridCol>
                <a:gridCol w="353417">
                  <a:extLst>
                    <a:ext uri="{9D8B030D-6E8A-4147-A177-3AD203B41FA5}">
                      <a16:colId xmlns:a16="http://schemas.microsoft.com/office/drawing/2014/main" val="738453952"/>
                    </a:ext>
                  </a:extLst>
                </a:gridCol>
                <a:gridCol w="353417">
                  <a:extLst>
                    <a:ext uri="{9D8B030D-6E8A-4147-A177-3AD203B41FA5}">
                      <a16:colId xmlns:a16="http://schemas.microsoft.com/office/drawing/2014/main" val="313410030"/>
                    </a:ext>
                  </a:extLst>
                </a:gridCol>
              </a:tblGrid>
              <a:tr h="186600">
                <a:tc>
                  <a:txBody>
                    <a:bodyPr/>
                    <a:lstStyle/>
                    <a:p>
                      <a:pPr algn="ctr"/>
                      <a:r>
                        <a:rPr lang="en-US" sz="1100" dirty="0">
                          <a:latin typeface="IBM Plex Sans Condensed Text" panose="020B0506050203000203" pitchFamily="34" charset="77"/>
                        </a:rPr>
                        <a:t>Pin</a:t>
                      </a:r>
                    </a:p>
                  </a:txBody>
                  <a:tcPr marL="9525" marR="9525" marT="9525" marB="9525" anchor="ctr"/>
                </a:tc>
                <a:tc>
                  <a:txBody>
                    <a:bodyPr/>
                    <a:lstStyle/>
                    <a:p>
                      <a:pPr algn="ctr"/>
                      <a:r>
                        <a:rPr lang="en-US" sz="1100" dirty="0">
                          <a:latin typeface="IBM Plex Sans Condensed Text" panose="020B0506050203000203" pitchFamily="34" charset="77"/>
                        </a:rPr>
                        <a:t>5</a:t>
                      </a:r>
                    </a:p>
                  </a:txBody>
                  <a:tcPr marL="9525" marR="9525" marT="9525" marB="9525" anchor="ctr"/>
                </a:tc>
                <a:tc>
                  <a:txBody>
                    <a:bodyPr/>
                    <a:lstStyle/>
                    <a:p>
                      <a:pPr algn="ctr"/>
                      <a:r>
                        <a:rPr lang="en-US" sz="1100" dirty="0">
                          <a:latin typeface="IBM Plex Sans Condensed Text" panose="020B0506050203000203" pitchFamily="34" charset="77"/>
                        </a:rPr>
                        <a:t>4</a:t>
                      </a:r>
                    </a:p>
                  </a:txBody>
                  <a:tcPr marL="9525" marR="9525" marT="9525" marB="9525" anchor="ctr"/>
                </a:tc>
                <a:tc>
                  <a:txBody>
                    <a:bodyPr/>
                    <a:lstStyle/>
                    <a:p>
                      <a:pPr algn="ctr"/>
                      <a:r>
                        <a:rPr lang="en-US" sz="1100" dirty="0">
                          <a:latin typeface="IBM Plex Sans Condensed Text" panose="020B0506050203000203" pitchFamily="34" charset="77"/>
                        </a:rPr>
                        <a:t>3</a:t>
                      </a:r>
                    </a:p>
                  </a:txBody>
                  <a:tcPr marL="9525" marR="9525" marT="9525" marB="9525" anchor="ctr"/>
                </a:tc>
                <a:tc>
                  <a:txBody>
                    <a:bodyPr/>
                    <a:lstStyle/>
                    <a:p>
                      <a:pPr algn="ctr"/>
                      <a:r>
                        <a:rPr lang="en-US" sz="1100" dirty="0">
                          <a:latin typeface="IBM Plex Sans Condensed Text" panose="020B0506050203000203" pitchFamily="34" charset="77"/>
                        </a:rPr>
                        <a:t>2</a:t>
                      </a:r>
                    </a:p>
                  </a:txBody>
                  <a:tcPr marL="9525" marR="9525" marT="9525" marB="9525" anchor="ctr"/>
                </a:tc>
                <a:tc>
                  <a:txBody>
                    <a:bodyPr/>
                    <a:lstStyle/>
                    <a:p>
                      <a:pPr algn="ctr"/>
                      <a:r>
                        <a:rPr lang="en-US" sz="1100" dirty="0">
                          <a:latin typeface="IBM Plex Sans Condensed Text" panose="020B0506050203000203" pitchFamily="34" charset="77"/>
                        </a:rPr>
                        <a:t>1</a:t>
                      </a:r>
                    </a:p>
                  </a:txBody>
                  <a:tcPr marL="9525" marR="9525" marT="9525" marB="9525" anchor="ctr"/>
                </a:tc>
                <a:extLst>
                  <a:ext uri="{0D108BD9-81ED-4DB2-BD59-A6C34878D82A}">
                    <a16:rowId xmlns:a16="http://schemas.microsoft.com/office/drawing/2014/main" val="2238474220"/>
                  </a:ext>
                </a:extLst>
              </a:tr>
            </a:tbl>
          </a:graphicData>
        </a:graphic>
      </p:graphicFrame>
      <p:cxnSp>
        <p:nvCxnSpPr>
          <p:cNvPr id="11" name="Straight Arrow Connector 10">
            <a:extLst>
              <a:ext uri="{FF2B5EF4-FFF2-40B4-BE49-F238E27FC236}">
                <a16:creationId xmlns:a16="http://schemas.microsoft.com/office/drawing/2014/main" id="{9D39DBCC-5F62-B841-A93F-F223114F88EE}"/>
              </a:ext>
            </a:extLst>
          </p:cNvPr>
          <p:cNvCxnSpPr>
            <a:cxnSpLocks/>
          </p:cNvCxnSpPr>
          <p:nvPr/>
        </p:nvCxnSpPr>
        <p:spPr bwMode="auto">
          <a:xfrm>
            <a:off x="1716065" y="3294637"/>
            <a:ext cx="1095229" cy="87052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1FD391EC-A192-484A-A98C-BAAE31965416}"/>
              </a:ext>
            </a:extLst>
          </p:cNvPr>
          <p:cNvCxnSpPr>
            <a:cxnSpLocks/>
          </p:cNvCxnSpPr>
          <p:nvPr/>
        </p:nvCxnSpPr>
        <p:spPr bwMode="auto">
          <a:xfrm>
            <a:off x="1587598" y="3296769"/>
            <a:ext cx="903055" cy="868388"/>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89924FE7-BB25-474A-B379-37F16B9679A5}"/>
              </a:ext>
            </a:extLst>
          </p:cNvPr>
          <p:cNvCxnSpPr>
            <a:cxnSpLocks/>
          </p:cNvCxnSpPr>
          <p:nvPr/>
        </p:nvCxnSpPr>
        <p:spPr bwMode="auto">
          <a:xfrm>
            <a:off x="1481886" y="3296769"/>
            <a:ext cx="685289" cy="884738"/>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CCA874F7-9146-9247-A9B0-AE15C4666415}"/>
              </a:ext>
            </a:extLst>
          </p:cNvPr>
          <p:cNvCxnSpPr>
            <a:cxnSpLocks/>
          </p:cNvCxnSpPr>
          <p:nvPr/>
        </p:nvCxnSpPr>
        <p:spPr bwMode="auto">
          <a:xfrm>
            <a:off x="1373839" y="3287326"/>
            <a:ext cx="462911" cy="885142"/>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28330872-D6AF-8648-B75B-8E9A271413E5}"/>
              </a:ext>
            </a:extLst>
          </p:cNvPr>
          <p:cNvCxnSpPr>
            <a:cxnSpLocks/>
          </p:cNvCxnSpPr>
          <p:nvPr/>
        </p:nvCxnSpPr>
        <p:spPr bwMode="auto">
          <a:xfrm>
            <a:off x="1238626" y="3278287"/>
            <a:ext cx="191655" cy="894181"/>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75112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Dust sensor: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22</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28 October 2018</a:t>
            </a:fld>
            <a:endParaRPr lang="en-US" altLang="nl-NL"/>
          </a:p>
        </p:txBody>
      </p:sp>
      <p:pic>
        <p:nvPicPr>
          <p:cNvPr id="7170" name="Picture 2" descr="Afbeeldingsresultaat voor ppd42 specification">
            <a:extLst>
              <a:ext uri="{FF2B5EF4-FFF2-40B4-BE49-F238E27FC236}">
                <a16:creationId xmlns:a16="http://schemas.microsoft.com/office/drawing/2014/main" id="{285D9CC6-5A2A-5B46-8DF4-2B108A70809F}"/>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3294"/>
          <a:stretch/>
        </p:blipFill>
        <p:spPr bwMode="auto">
          <a:xfrm>
            <a:off x="467543" y="1255478"/>
            <a:ext cx="5378043" cy="370758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www.researchgate.net/profile/Ipsit_Dash4/publication/301788303/figure/fig2/AS:357576203096066@1462264218607/Specifications-of-PPD42NS-Optical-sensor-AQICN-2016_W840.jpg">
            <a:extLst>
              <a:ext uri="{FF2B5EF4-FFF2-40B4-BE49-F238E27FC236}">
                <a16:creationId xmlns:a16="http://schemas.microsoft.com/office/drawing/2014/main" id="{CF6DC688-224B-2A45-9F59-085AC7BED2B6}"/>
              </a:ext>
            </a:extLst>
          </p:cNvPr>
          <p:cNvPicPr>
            <a:picLocks noGrp="1" noChangeAspect="1" noChangeArrowheads="1"/>
          </p:cNvPicPr>
          <p:nvPr>
            <p:ph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1568" r="22441"/>
          <a:stretch/>
        </p:blipFill>
        <p:spPr bwMode="auto">
          <a:xfrm>
            <a:off x="5654576" y="1685586"/>
            <a:ext cx="3451475" cy="288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287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11" name="Content Placeholder 10">
            <a:extLst>
              <a:ext uri="{FF2B5EF4-FFF2-40B4-BE49-F238E27FC236}">
                <a16:creationId xmlns:a16="http://schemas.microsoft.com/office/drawing/2014/main" id="{3231DB94-E9ED-416C-BB64-ED4D01B94BC1}"/>
              </a:ext>
            </a:extLst>
          </p:cNvPr>
          <p:cNvSpPr>
            <a:spLocks noGrp="1"/>
          </p:cNvSpPr>
          <p:nvPr>
            <p:ph sz="half" idx="2"/>
          </p:nvPr>
        </p:nvSpPr>
        <p:spPr>
          <a:xfrm>
            <a:off x="468313" y="1341438"/>
            <a:ext cx="4138837" cy="3352800"/>
          </a:xfrm>
        </p:spPr>
        <p:txBody>
          <a:bodyPr/>
          <a:lstStyle/>
          <a:p>
            <a:pPr marL="342900" indent="-342900">
              <a:buFont typeface="+mj-lt"/>
              <a:buAutoNum type="arabicPeriod" startAt="10"/>
            </a:pPr>
            <a:r>
              <a:rPr lang="en-US" sz="1600" dirty="0"/>
              <a:t>Connecting the dust sensor</a:t>
            </a:r>
          </a:p>
          <a:p>
            <a:pPr marL="595300" lvl="1" indent="-342900">
              <a:buFont typeface="+mj-lt"/>
              <a:buAutoNum type="alphaLcPeriod"/>
            </a:pPr>
            <a:r>
              <a:rPr lang="en-US" sz="1200" dirty="0"/>
              <a:t>Connect the </a:t>
            </a:r>
            <a:r>
              <a:rPr lang="en-US" sz="1200" dirty="0" err="1"/>
              <a:t>WeMos</a:t>
            </a:r>
            <a:r>
              <a:rPr lang="en-US" sz="1200" dirty="0"/>
              <a:t> D1 pin to the sensor signal pin.</a:t>
            </a:r>
          </a:p>
          <a:p>
            <a:pPr marL="595300" lvl="1" indent="-342900">
              <a:buFont typeface="+mj-lt"/>
              <a:buAutoNum type="alphaLcPeriod"/>
            </a:pPr>
            <a:r>
              <a:rPr lang="en-US" sz="1200" dirty="0"/>
              <a:t>Connect the breadboard 5V line to the sensor power pin.</a:t>
            </a:r>
          </a:p>
          <a:p>
            <a:pPr marL="595300" lvl="1" indent="-342900">
              <a:buFont typeface="+mj-lt"/>
              <a:buAutoNum type="alphaLcPeriod"/>
            </a:pPr>
            <a:r>
              <a:rPr lang="en-US" sz="1200" dirty="0"/>
              <a:t>Finally, connect the sensor ground pin to the breadboard ground line.</a:t>
            </a:r>
          </a:p>
          <a:p>
            <a:pPr marL="252400" lvl="1" indent="0">
              <a:lnSpc>
                <a:spcPct val="104999"/>
              </a:lnSpc>
              <a:buNone/>
            </a:pPr>
            <a:endParaRPr lang="en-US" sz="1089" dirty="0"/>
          </a:p>
          <a:p>
            <a:pPr marL="252400" lvl="1" indent="0">
              <a:lnSpc>
                <a:spcPct val="104999"/>
              </a:lnSpc>
              <a:buNone/>
            </a:pPr>
            <a:r>
              <a:rPr lang="en-US" sz="1200" dirty="0"/>
              <a:t>The layout should look like the one in the left picture.</a:t>
            </a:r>
          </a:p>
        </p:txBody>
      </p:sp>
      <p:pic>
        <p:nvPicPr>
          <p:cNvPr id="4" name="Picture 3">
            <a:extLst>
              <a:ext uri="{FF2B5EF4-FFF2-40B4-BE49-F238E27FC236}">
                <a16:creationId xmlns:a16="http://schemas.microsoft.com/office/drawing/2014/main" id="{2C433BA2-A74C-F245-90D8-196810374399}"/>
              </a:ext>
            </a:extLst>
          </p:cNvPr>
          <p:cNvPicPr>
            <a:picLocks noChangeAspect="1"/>
          </p:cNvPicPr>
          <p:nvPr/>
        </p:nvPicPr>
        <p:blipFill>
          <a:blip r:embed="rId2"/>
          <a:stretch>
            <a:fillRect/>
          </a:stretch>
        </p:blipFill>
        <p:spPr>
          <a:xfrm>
            <a:off x="5406437" y="799279"/>
            <a:ext cx="3342277" cy="4200738"/>
          </a:xfrm>
          <a:prstGeom prst="rect">
            <a:avLst/>
          </a:prstGeom>
        </p:spPr>
      </p:pic>
    </p:spTree>
    <p:extLst>
      <p:ext uri="{BB962C8B-B14F-4D97-AF65-F5344CB8AC3E}">
        <p14:creationId xmlns:p14="http://schemas.microsoft.com/office/powerpoint/2010/main" val="463654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Gas sensor (MQ9):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24</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28 October 2018</a:t>
            </a:fld>
            <a:endParaRPr lang="en-US" altLang="nl-NL"/>
          </a:p>
        </p:txBody>
      </p:sp>
      <p:grpSp>
        <p:nvGrpSpPr>
          <p:cNvPr id="7" name="Group 6">
            <a:extLst>
              <a:ext uri="{FF2B5EF4-FFF2-40B4-BE49-F238E27FC236}">
                <a16:creationId xmlns:a16="http://schemas.microsoft.com/office/drawing/2014/main" id="{B16ACA9D-CBE7-5545-B5E3-20FF3C2C136E}"/>
              </a:ext>
            </a:extLst>
          </p:cNvPr>
          <p:cNvGrpSpPr/>
          <p:nvPr/>
        </p:nvGrpSpPr>
        <p:grpSpPr>
          <a:xfrm>
            <a:off x="385476" y="1452237"/>
            <a:ext cx="4186524" cy="3187858"/>
            <a:chOff x="182124" y="1277139"/>
            <a:chExt cx="4186524" cy="3187858"/>
          </a:xfrm>
        </p:grpSpPr>
        <p:pic>
          <p:nvPicPr>
            <p:cNvPr id="8194" name="Picture 2" descr="http://www.matereletroeng.org/nml/media/k2/galleries/416/Figure1.jpg">
              <a:extLst>
                <a:ext uri="{FF2B5EF4-FFF2-40B4-BE49-F238E27FC236}">
                  <a16:creationId xmlns:a16="http://schemas.microsoft.com/office/drawing/2014/main" id="{513E06A7-7A12-194F-BC9F-7F097AA4BE4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124" y="1277139"/>
              <a:ext cx="4186524" cy="31878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786DDEF-307A-6A48-8D3F-E9C37ABF847A}"/>
                </a:ext>
              </a:extLst>
            </p:cNvPr>
            <p:cNvSpPr txBox="1"/>
            <p:nvPr/>
          </p:nvSpPr>
          <p:spPr>
            <a:xfrm>
              <a:off x="3657892" y="3715967"/>
              <a:ext cx="490840" cy="215444"/>
            </a:xfrm>
            <a:prstGeom prst="rect">
              <a:avLst/>
            </a:prstGeom>
            <a:noFill/>
          </p:spPr>
          <p:txBody>
            <a:bodyPr wrap="none" rtlCol="0">
              <a:spAutoFit/>
            </a:bodyPr>
            <a:lstStyle/>
            <a:p>
              <a:r>
                <a:rPr lang="en-US" sz="800" dirty="0">
                  <a:latin typeface="IBM Plex Sans Condensed Light" panose="020B0406050203000203" pitchFamily="34" charset="77"/>
                </a:rPr>
                <a:t>Ground</a:t>
              </a:r>
              <a:endParaRPr lang="en-US" sz="1000" dirty="0">
                <a:latin typeface="IBM Plex Sans Condensed Light" panose="020B0406050203000203" pitchFamily="34" charset="77"/>
              </a:endParaRPr>
            </a:p>
          </p:txBody>
        </p:sp>
        <p:sp>
          <p:nvSpPr>
            <p:cNvPr id="9" name="TextBox 8">
              <a:extLst>
                <a:ext uri="{FF2B5EF4-FFF2-40B4-BE49-F238E27FC236}">
                  <a16:creationId xmlns:a16="http://schemas.microsoft.com/office/drawing/2014/main" id="{06A6C2DC-75D5-7647-8CB6-2E3AB53D46E1}"/>
                </a:ext>
              </a:extLst>
            </p:cNvPr>
            <p:cNvSpPr txBox="1"/>
            <p:nvPr/>
          </p:nvSpPr>
          <p:spPr>
            <a:xfrm>
              <a:off x="3592531" y="3591328"/>
              <a:ext cx="543739" cy="215444"/>
            </a:xfrm>
            <a:prstGeom prst="rect">
              <a:avLst/>
            </a:prstGeom>
            <a:noFill/>
          </p:spPr>
          <p:txBody>
            <a:bodyPr wrap="none" rtlCol="0">
              <a:spAutoFit/>
            </a:bodyPr>
            <a:lstStyle/>
            <a:p>
              <a:r>
                <a:rPr lang="en-US" sz="800" dirty="0">
                  <a:latin typeface="IBM Plex Sans Condensed Light" panose="020B0406050203000203" pitchFamily="34" charset="77"/>
                </a:rPr>
                <a:t>Power in</a:t>
              </a:r>
            </a:p>
          </p:txBody>
        </p:sp>
      </p:grpSp>
      <p:pic>
        <p:nvPicPr>
          <p:cNvPr id="6" name="Picture 5">
            <a:extLst>
              <a:ext uri="{FF2B5EF4-FFF2-40B4-BE49-F238E27FC236}">
                <a16:creationId xmlns:a16="http://schemas.microsoft.com/office/drawing/2014/main" id="{6CD7ABF9-5471-2542-A519-28C58171CACF}"/>
              </a:ext>
            </a:extLst>
          </p:cNvPr>
          <p:cNvPicPr>
            <a:picLocks noChangeAspect="1"/>
          </p:cNvPicPr>
          <p:nvPr/>
        </p:nvPicPr>
        <p:blipFill>
          <a:blip r:embed="rId3"/>
          <a:stretch>
            <a:fillRect/>
          </a:stretch>
        </p:blipFill>
        <p:spPr>
          <a:xfrm>
            <a:off x="4572000" y="1757126"/>
            <a:ext cx="4565045" cy="1640817"/>
          </a:xfrm>
          <a:prstGeom prst="rect">
            <a:avLst/>
          </a:prstGeom>
        </p:spPr>
      </p:pic>
    </p:spTree>
    <p:extLst>
      <p:ext uri="{BB962C8B-B14F-4D97-AF65-F5344CB8AC3E}">
        <p14:creationId xmlns:p14="http://schemas.microsoft.com/office/powerpoint/2010/main" val="2843460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11" name="Content Placeholder 10">
            <a:extLst>
              <a:ext uri="{FF2B5EF4-FFF2-40B4-BE49-F238E27FC236}">
                <a16:creationId xmlns:a16="http://schemas.microsoft.com/office/drawing/2014/main" id="{3231DB94-E9ED-416C-BB64-ED4D01B94BC1}"/>
              </a:ext>
            </a:extLst>
          </p:cNvPr>
          <p:cNvSpPr>
            <a:spLocks noGrp="1"/>
          </p:cNvSpPr>
          <p:nvPr>
            <p:ph sz="half" idx="2"/>
          </p:nvPr>
        </p:nvSpPr>
        <p:spPr>
          <a:xfrm>
            <a:off x="468313" y="1341438"/>
            <a:ext cx="4138837" cy="3352800"/>
          </a:xfrm>
        </p:spPr>
        <p:txBody>
          <a:bodyPr/>
          <a:lstStyle/>
          <a:p>
            <a:pPr marL="342900" indent="-342900">
              <a:buFont typeface="+mj-lt"/>
              <a:buAutoNum type="arabicPeriod" startAt="11"/>
            </a:pPr>
            <a:r>
              <a:rPr lang="en-US" sz="1600" dirty="0"/>
              <a:t>Connecting the dust sensor</a:t>
            </a:r>
          </a:p>
          <a:p>
            <a:pPr marL="595300" lvl="1" indent="-342900">
              <a:buFont typeface="+mj-lt"/>
              <a:buAutoNum type="alphaLcPeriod"/>
            </a:pPr>
            <a:r>
              <a:rPr lang="en-US" sz="1200" dirty="0"/>
              <a:t>Connect the </a:t>
            </a:r>
            <a:r>
              <a:rPr lang="en-US" sz="1200" dirty="0" err="1"/>
              <a:t>WeMos</a:t>
            </a:r>
            <a:r>
              <a:rPr lang="en-US" sz="1200" dirty="0"/>
              <a:t> D1 pin to the sensor signal out pin.</a:t>
            </a:r>
          </a:p>
          <a:p>
            <a:pPr marL="595300" lvl="1" indent="-342900">
              <a:buFont typeface="+mj-lt"/>
              <a:buAutoNum type="alphaLcPeriod"/>
            </a:pPr>
            <a:r>
              <a:rPr lang="en-US" sz="1200" dirty="0"/>
              <a:t>Connect the breadboard 5V line to the sensor power pin.</a:t>
            </a:r>
          </a:p>
          <a:p>
            <a:pPr marL="595300" lvl="1" indent="-342900">
              <a:buFont typeface="+mj-lt"/>
              <a:buAutoNum type="alphaLcPeriod"/>
            </a:pPr>
            <a:r>
              <a:rPr lang="en-US" sz="1200" dirty="0"/>
              <a:t>Finally, connect the sensor ground pin to the breadboard ground line.</a:t>
            </a:r>
          </a:p>
          <a:p>
            <a:pPr marL="252400" lvl="1" indent="0">
              <a:lnSpc>
                <a:spcPct val="104999"/>
              </a:lnSpc>
              <a:buNone/>
            </a:pPr>
            <a:endParaRPr lang="en-US" sz="1089" dirty="0"/>
          </a:p>
          <a:p>
            <a:pPr marL="252400" lvl="1" indent="0">
              <a:lnSpc>
                <a:spcPct val="104999"/>
              </a:lnSpc>
              <a:buNone/>
            </a:pPr>
            <a:r>
              <a:rPr lang="en-US" sz="1200" dirty="0"/>
              <a:t>The layout should look like the one in the left picture.</a:t>
            </a:r>
          </a:p>
        </p:txBody>
      </p:sp>
      <p:pic>
        <p:nvPicPr>
          <p:cNvPr id="5" name="Picture 4">
            <a:extLst>
              <a:ext uri="{FF2B5EF4-FFF2-40B4-BE49-F238E27FC236}">
                <a16:creationId xmlns:a16="http://schemas.microsoft.com/office/drawing/2014/main" id="{D1A6D34B-2E08-C24A-8D57-C377795E8FDC}"/>
              </a:ext>
            </a:extLst>
          </p:cNvPr>
          <p:cNvPicPr>
            <a:picLocks noChangeAspect="1"/>
          </p:cNvPicPr>
          <p:nvPr/>
        </p:nvPicPr>
        <p:blipFill>
          <a:blip r:embed="rId2"/>
          <a:stretch>
            <a:fillRect/>
          </a:stretch>
        </p:blipFill>
        <p:spPr>
          <a:xfrm>
            <a:off x="5428034" y="799279"/>
            <a:ext cx="3320679" cy="4187935"/>
          </a:xfrm>
          <a:prstGeom prst="rect">
            <a:avLst/>
          </a:prstGeom>
        </p:spPr>
      </p:pic>
    </p:spTree>
    <p:extLst>
      <p:ext uri="{BB962C8B-B14F-4D97-AF65-F5344CB8AC3E}">
        <p14:creationId xmlns:p14="http://schemas.microsoft.com/office/powerpoint/2010/main" val="4206177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Connect the Board and Sensors to Watson IoT</a:t>
            </a:r>
          </a:p>
          <a:p>
            <a:endParaRPr lang="en-US" dirty="0"/>
          </a:p>
        </p:txBody>
      </p:sp>
      <p:sp>
        <p:nvSpPr>
          <p:cNvPr id="6" name="Content Placeholder 5"/>
          <p:cNvSpPr>
            <a:spLocks noGrp="1"/>
          </p:cNvSpPr>
          <p:nvPr>
            <p:ph sz="half" idx="1"/>
          </p:nvPr>
        </p:nvSpPr>
        <p:spPr/>
        <p:txBody>
          <a:bodyPr/>
          <a:lstStyle/>
          <a:p>
            <a:pPr marL="228600" indent="-228600">
              <a:buFont typeface="+mj-lt"/>
              <a:buAutoNum type="arabicPeriod" startAt="12"/>
            </a:pPr>
            <a:r>
              <a:rPr lang="en-US" sz="900" b="1" dirty="0"/>
              <a:t>Loading and running the Arduino code</a:t>
            </a:r>
            <a:endParaRPr lang="en-US" sz="900" dirty="0"/>
          </a:p>
          <a:p>
            <a:pPr marL="0" indent="0">
              <a:buNone/>
            </a:pPr>
            <a:r>
              <a:rPr lang="en-US" sz="900" dirty="0"/>
              <a:t>Now, you have to program some code to tell the device what it actually should do. Here, you will tell the device to send the moisture value to IBM Cloud. Then, you can upload the code to the device, disconnect the device from your computer and let it measure the moisture level from anywhere in the world.</a:t>
            </a:r>
          </a:p>
          <a:p>
            <a:pPr marL="257175" indent="-257175">
              <a:buFont typeface="+mj-lt"/>
              <a:buAutoNum type="alphaLcPeriod"/>
            </a:pPr>
            <a:r>
              <a:rPr lang="en-US" sz="900" dirty="0"/>
              <a:t>Launch Arduino IDE and open a new sketch. Replace the code in the Arduino editor with a copy of the following code: </a:t>
            </a:r>
          </a:p>
          <a:p>
            <a:pPr marL="0" indent="0">
              <a:buNone/>
            </a:pPr>
            <a:r>
              <a:rPr lang="en-US" sz="900" dirty="0">
                <a:hlinkClick r:id="rId2"/>
              </a:rPr>
              <a:t>https://github.com/santjaqo/air_quality/raw/master/WatsonIoT_workshop/IoT_DHT11_PPD42_MQ9/IoT_DHT11_PPD42_MQ9.ino</a:t>
            </a:r>
            <a:r>
              <a:rPr lang="en-US" sz="900" dirty="0"/>
              <a:t> </a:t>
            </a:r>
            <a:endParaRPr lang="en-US" sz="1238" dirty="0"/>
          </a:p>
          <a:p>
            <a:pPr marL="257175" indent="-257175">
              <a:lnSpc>
                <a:spcPct val="104999"/>
              </a:lnSpc>
              <a:buFont typeface="+mj-lt"/>
              <a:buAutoNum type="alphaLcPeriod" startAt="2"/>
            </a:pPr>
            <a:r>
              <a:rPr lang="en-US" sz="900" dirty="0"/>
              <a:t>At the top of the code, include your </a:t>
            </a:r>
            <a:r>
              <a:rPr lang="en-US" sz="900" dirty="0" err="1"/>
              <a:t>WiFi’s</a:t>
            </a:r>
            <a:r>
              <a:rPr lang="en-US" sz="900" dirty="0"/>
              <a:t> network name and password. You can set a </a:t>
            </a:r>
            <a:r>
              <a:rPr lang="en-US" sz="900" dirty="0" err="1"/>
              <a:t>WiFi</a:t>
            </a:r>
            <a:r>
              <a:rPr lang="en-US" sz="900" dirty="0"/>
              <a:t> hotspot in your mobile phone if required.</a:t>
            </a:r>
          </a:p>
          <a:p>
            <a:pPr marL="257175" indent="-257175">
              <a:lnSpc>
                <a:spcPct val="104999"/>
              </a:lnSpc>
              <a:buFont typeface="+mj-lt"/>
              <a:buAutoNum type="alphaLcPeriod" startAt="2"/>
            </a:pPr>
            <a:r>
              <a:rPr lang="en-US" sz="900" dirty="0"/>
              <a:t>Edit the values for </a:t>
            </a:r>
            <a:r>
              <a:rPr lang="en-US" sz="900" i="1" dirty="0"/>
              <a:t>ORG</a:t>
            </a:r>
            <a:r>
              <a:rPr lang="en-US" sz="900" dirty="0"/>
              <a:t>, DEVICE_TYPE, DEVICE_ID and TOKEN Upload the sketch to the </a:t>
            </a:r>
            <a:r>
              <a:rPr lang="en-US" sz="900" b="1" dirty="0"/>
              <a:t>ESP8266 board</a:t>
            </a:r>
            <a:r>
              <a:rPr lang="en-US" sz="900" dirty="0"/>
              <a:t> (</a:t>
            </a:r>
            <a:r>
              <a:rPr lang="en-US" sz="900" i="1" dirty="0"/>
              <a:t>Sketch&gt;Upload-&gt;Save in default folder)</a:t>
            </a:r>
            <a:r>
              <a:rPr lang="en-US" sz="900" dirty="0"/>
              <a:t> </a:t>
            </a:r>
          </a:p>
          <a:p>
            <a:pPr marL="0" indent="0">
              <a:lnSpc>
                <a:spcPct val="104999"/>
              </a:lnSpc>
              <a:buNone/>
            </a:pPr>
            <a:endParaRPr lang="en-US" sz="900" dirty="0"/>
          </a:p>
          <a:p>
            <a:endParaRPr lang="en-US" sz="900" dirty="0"/>
          </a:p>
          <a:p>
            <a:pPr>
              <a:lnSpc>
                <a:spcPct val="104999"/>
              </a:lnSpc>
            </a:pPr>
            <a:endParaRPr lang="en-US" sz="900" dirty="0"/>
          </a:p>
          <a:p>
            <a:pPr marL="0" indent="0">
              <a:buNone/>
            </a:pPr>
            <a:endParaRPr lang="en-US" dirty="0"/>
          </a:p>
          <a:p>
            <a:pPr marL="171450" indent="-171450">
              <a:buFont typeface="Arial" panose="020B0604020202020204"/>
              <a:buAutoNum type="arabicPeriod" startAt="7"/>
            </a:pPr>
            <a:endParaRPr lang="en-US" sz="900" dirty="0"/>
          </a:p>
          <a:p>
            <a:pPr marL="171450" indent="-171450">
              <a:buFont typeface="Arial" panose="020B0604020202020204"/>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228600" indent="-228600">
              <a:buFont typeface="+mj-lt"/>
              <a:buAutoNum type="alphaLcPeriod" startAt="4"/>
            </a:pPr>
            <a:r>
              <a:rPr lang="en-US" sz="900" dirty="0"/>
              <a:t>Upload the code to your board</a:t>
            </a:r>
          </a:p>
          <a:p>
            <a:pPr marL="0" indent="0">
              <a:lnSpc>
                <a:spcPct val="104999"/>
              </a:lnSpc>
              <a:buNone/>
            </a:pPr>
            <a:endParaRPr lang="en-US" sz="900" dirty="0"/>
          </a:p>
          <a:p>
            <a:pPr marL="0" indent="0">
              <a:lnSpc>
                <a:spcPct val="104999"/>
              </a:lnSpc>
              <a:buNone/>
            </a:pPr>
            <a:endParaRPr lang="en-US" sz="900" dirty="0"/>
          </a:p>
          <a:p>
            <a:pPr marL="0" indent="0">
              <a:lnSpc>
                <a:spcPct val="104999"/>
              </a:lnSpc>
              <a:buNone/>
            </a:pPr>
            <a:endParaRPr lang="en-US" sz="900" dirty="0"/>
          </a:p>
          <a:p>
            <a:pPr marL="0" indent="0">
              <a:lnSpc>
                <a:spcPct val="104999"/>
              </a:lnSpc>
              <a:buNone/>
            </a:pPr>
            <a:endParaRPr lang="en-US" sz="900" dirty="0"/>
          </a:p>
          <a:p>
            <a:pPr marL="0" indent="0">
              <a:lnSpc>
                <a:spcPct val="104999"/>
              </a:lnSpc>
              <a:buNone/>
            </a:pPr>
            <a:endParaRPr lang="en-US" sz="900" dirty="0"/>
          </a:p>
          <a:p>
            <a:endParaRPr lang="en-US" sz="900" dirty="0"/>
          </a:p>
          <a:p>
            <a:r>
              <a:rPr lang="en-US" sz="900" dirty="0"/>
              <a:t>If the error message: "Failed to open </a:t>
            </a:r>
            <a:r>
              <a:rPr lang="en-US" sz="900" dirty="0" err="1"/>
              <a:t>COMx</a:t>
            </a:r>
            <a:r>
              <a:rPr lang="en-US" sz="900" dirty="0"/>
              <a:t>" occurs (where x can be any number), go to </a:t>
            </a:r>
            <a:r>
              <a:rPr lang="en-US" sz="900" i="1" dirty="0"/>
              <a:t>Tools&gt;Port </a:t>
            </a:r>
            <a:r>
              <a:rPr lang="en-US" sz="900" dirty="0"/>
              <a:t>and select the correct COM port.</a:t>
            </a:r>
            <a:endParaRPr lang="en-US" dirty="0"/>
          </a:p>
          <a:p>
            <a:pPr lvl="0">
              <a:lnSpc>
                <a:spcPct val="104999"/>
              </a:lnSpc>
            </a:pPr>
            <a:endParaRPr lang="en-US" sz="900" dirty="0"/>
          </a:p>
          <a:p>
            <a:pPr>
              <a:lnSpc>
                <a:spcPct val="104999"/>
              </a:lnSpc>
            </a:pPr>
            <a:endParaRPr lang="en-US" sz="900" dirty="0"/>
          </a:p>
          <a:p>
            <a:pPr marL="171450" indent="-171450">
              <a:buFont typeface="Arial" panose="020B0604020202020204"/>
              <a:buAutoNum type="arabicPeriod" startAt="9"/>
            </a:pPr>
            <a:endParaRPr lang="en-US" sz="900" dirty="0"/>
          </a:p>
          <a:p>
            <a:endParaRPr lang="en-GB" sz="900" dirty="0"/>
          </a:p>
        </p:txBody>
      </p:sp>
      <p:pic>
        <p:nvPicPr>
          <p:cNvPr id="8" name="Picture 8" descr="A screenshot of a cell phone&#10;&#10;Description generated with very high confidence">
            <a:extLst>
              <a:ext uri="{FF2B5EF4-FFF2-40B4-BE49-F238E27FC236}">
                <a16:creationId xmlns:a16="http://schemas.microsoft.com/office/drawing/2014/main" id="{5D13B201-5C6D-4DA4-A73F-3FC0A2B17CFD}"/>
              </a:ext>
            </a:extLst>
          </p:cNvPr>
          <p:cNvPicPr>
            <a:picLocks noChangeAspect="1"/>
          </p:cNvPicPr>
          <p:nvPr/>
        </p:nvPicPr>
        <p:blipFill>
          <a:blip r:embed="rId3"/>
          <a:stretch>
            <a:fillRect/>
          </a:stretch>
        </p:blipFill>
        <p:spPr>
          <a:xfrm>
            <a:off x="5539137" y="1628038"/>
            <a:ext cx="1841177" cy="1080413"/>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6F7F417E-347A-4DBA-A76B-3434C688CF39}"/>
              </a:ext>
            </a:extLst>
          </p:cNvPr>
          <p:cNvPicPr>
            <a:picLocks noChangeAspect="1"/>
          </p:cNvPicPr>
          <p:nvPr/>
        </p:nvPicPr>
        <p:blipFill>
          <a:blip r:embed="rId4"/>
          <a:stretch>
            <a:fillRect/>
          </a:stretch>
        </p:blipFill>
        <p:spPr>
          <a:xfrm>
            <a:off x="5711145" y="3312318"/>
            <a:ext cx="2057400" cy="1528763"/>
          </a:xfrm>
          <a:prstGeom prst="rect">
            <a:avLst/>
          </a:prstGeom>
        </p:spPr>
      </p:pic>
      <p:pic>
        <p:nvPicPr>
          <p:cNvPr id="4" name="Picture 3">
            <a:extLst>
              <a:ext uri="{FF2B5EF4-FFF2-40B4-BE49-F238E27FC236}">
                <a16:creationId xmlns:a16="http://schemas.microsoft.com/office/drawing/2014/main" id="{2E44415D-F13D-6E43-A7F1-D7AC81563C13}"/>
              </a:ext>
            </a:extLst>
          </p:cNvPr>
          <p:cNvPicPr>
            <a:picLocks noChangeAspect="1"/>
          </p:cNvPicPr>
          <p:nvPr/>
        </p:nvPicPr>
        <p:blipFill>
          <a:blip r:embed="rId5"/>
          <a:stretch>
            <a:fillRect/>
          </a:stretch>
        </p:blipFill>
        <p:spPr>
          <a:xfrm>
            <a:off x="1569095" y="3614736"/>
            <a:ext cx="2167067" cy="1298331"/>
          </a:xfrm>
          <a:prstGeom prst="rect">
            <a:avLst/>
          </a:prstGeom>
        </p:spPr>
      </p:pic>
    </p:spTree>
    <p:extLst>
      <p:ext uri="{BB962C8B-B14F-4D97-AF65-F5344CB8AC3E}">
        <p14:creationId xmlns:p14="http://schemas.microsoft.com/office/powerpoint/2010/main" val="2542337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r>
              <a:rPr lang="en-US" sz="900" b="1" dirty="0"/>
              <a:t>Visualizing moisture readings in Watson IoT.</a:t>
            </a:r>
          </a:p>
          <a:p>
            <a:r>
              <a:rPr lang="en-US" sz="900" dirty="0"/>
              <a:t>The IoT device knows what it should do now: send all the moisture data to the IBM Cloud platform. But obviously, you want to do something with the data and visualize it. In this step, you will capture all the data within IBM Cloud and display it.</a:t>
            </a:r>
            <a:endParaRPr lang="en-GB" sz="900" dirty="0"/>
          </a:p>
          <a:p>
            <a:endParaRPr lang="en-US" sz="900" dirty="0"/>
          </a:p>
          <a:p>
            <a:pPr marL="171450" indent="-171450">
              <a:buFont typeface="+mj-lt"/>
              <a:buAutoNum type="arabicPeriod"/>
            </a:pPr>
            <a:r>
              <a:rPr lang="en-US" sz="900" dirty="0"/>
              <a:t>First go to </a:t>
            </a:r>
            <a:r>
              <a:rPr lang="en-US" sz="900" i="1" dirty="0"/>
              <a:t>Boards </a:t>
            </a:r>
            <a:r>
              <a:rPr lang="en-US" sz="900" dirty="0"/>
              <a:t>on the menu found in the top left of the IoT Platform website.</a:t>
            </a:r>
          </a:p>
          <a:p>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2"/>
            </a:pPr>
            <a:r>
              <a:rPr lang="en-US" sz="900" dirty="0"/>
              <a:t>Create a new board. </a:t>
            </a:r>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r>
              <a:rPr lang="en-US" sz="900" dirty="0"/>
              <a:t>Name your board "</a:t>
            </a:r>
            <a:r>
              <a:rPr lang="en-US" sz="900" dirty="0" err="1"/>
              <a:t>moisture_board</a:t>
            </a:r>
            <a:r>
              <a:rPr lang="en-US" sz="900" dirty="0"/>
              <a:t>", click on ”</a:t>
            </a:r>
            <a:r>
              <a:rPr lang="en-US" sz="900" i="1" dirty="0"/>
              <a:t>Next" </a:t>
            </a:r>
            <a:r>
              <a:rPr lang="en-US" sz="900" dirty="0"/>
              <a:t> and then "</a:t>
            </a:r>
            <a:r>
              <a:rPr lang="en-US" sz="900" i="1" dirty="0"/>
              <a:t>Submit"</a:t>
            </a:r>
            <a:r>
              <a:rPr lang="en-US" sz="900" dirty="0"/>
              <a:t>. This board groups the </a:t>
            </a:r>
            <a:r>
              <a:rPr lang="en-US" sz="900" dirty="0" err="1"/>
              <a:t>IoT</a:t>
            </a:r>
            <a:r>
              <a:rPr lang="en-US" sz="900" dirty="0"/>
              <a:t> devices that you want to monitor together.</a:t>
            </a:r>
            <a:r>
              <a:rPr lang="en-GB" sz="900" dirty="0"/>
              <a:t> </a:t>
            </a:r>
            <a:endParaRPr lang="en-US" sz="900" dirty="0"/>
          </a:p>
          <a:p>
            <a:endParaRPr lang="en-GB" sz="9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961" y="3003194"/>
            <a:ext cx="2767013" cy="11572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377" y="1709585"/>
            <a:ext cx="3950936" cy="76257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7425" y="3082529"/>
            <a:ext cx="1984840" cy="1738909"/>
          </a:xfrm>
          <a:prstGeom prst="rect">
            <a:avLst/>
          </a:prstGeom>
        </p:spPr>
      </p:pic>
    </p:spTree>
    <p:extLst>
      <p:ext uri="{BB962C8B-B14F-4D97-AF65-F5344CB8AC3E}">
        <p14:creationId xmlns:p14="http://schemas.microsoft.com/office/powerpoint/2010/main" val="4044264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pPr marL="171450" indent="-171450">
              <a:buFont typeface="+mj-lt"/>
              <a:buAutoNum type="arabicPeriod" startAt="4"/>
            </a:pPr>
            <a:r>
              <a:rPr lang="en-US" sz="900" dirty="0"/>
              <a:t>Click on your newly created board and add a new card. </a:t>
            </a: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r>
              <a:rPr lang="en-US" sz="900" dirty="0"/>
              <a:t>Select "Gauge" from the list. This card will visualize our moisture readings.</a:t>
            </a:r>
            <a:r>
              <a:rPr lang="en-GB" sz="900" dirty="0"/>
              <a:t> </a:t>
            </a:r>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6"/>
            </a:pPr>
            <a:r>
              <a:rPr lang="en-US" sz="900" dirty="0"/>
              <a:t>Choose the </a:t>
            </a:r>
            <a:r>
              <a:rPr lang="en-US" sz="900" dirty="0" err="1"/>
              <a:t>IoT</a:t>
            </a:r>
            <a:r>
              <a:rPr lang="en-US" sz="900" dirty="0"/>
              <a:t> device to connect to this card and click “</a:t>
            </a:r>
            <a:r>
              <a:rPr lang="en-US" sz="900" i="1" dirty="0"/>
              <a:t>Next”</a:t>
            </a:r>
            <a:r>
              <a:rPr lang="en-US" sz="900" dirty="0"/>
              <a:t>.</a:t>
            </a:r>
            <a:r>
              <a:rPr lang="en-GB" sz="900" dirty="0"/>
              <a:t> </a:t>
            </a:r>
          </a:p>
          <a:p>
            <a:endParaRPr lang="en-GB" sz="9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27" y="1682186"/>
            <a:ext cx="3879418" cy="120053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27" y="3286238"/>
            <a:ext cx="2447393" cy="158092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953" y="1682186"/>
            <a:ext cx="3207829" cy="2800071"/>
          </a:xfrm>
          <a:prstGeom prst="rect">
            <a:avLst/>
          </a:prstGeom>
        </p:spPr>
      </p:pic>
    </p:spTree>
    <p:extLst>
      <p:ext uri="{BB962C8B-B14F-4D97-AF65-F5344CB8AC3E}">
        <p14:creationId xmlns:p14="http://schemas.microsoft.com/office/powerpoint/2010/main" val="1925160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pPr marL="171450" indent="-171450">
              <a:buFont typeface="+mj-lt"/>
              <a:buAutoNum type="arabicPeriod" startAt="7"/>
            </a:pPr>
            <a:r>
              <a:rPr lang="en-US" sz="900" dirty="0"/>
              <a:t>Connect a new data set.</a:t>
            </a:r>
          </a:p>
          <a:p>
            <a:pPr marL="0" indent="0">
              <a:buNone/>
            </a:pPr>
            <a:endParaRPr lang="en-US" sz="900" dirty="0"/>
          </a:p>
          <a:p>
            <a:pPr marL="171450" indent="-171450">
              <a:buFont typeface="+mj-lt"/>
              <a:buAutoNum type="arabicPeriod" startAt="7"/>
            </a:pPr>
            <a:r>
              <a:rPr lang="en-US" sz="900" dirty="0"/>
              <a:t>And set it up according to the image below. The event name is </a:t>
            </a:r>
            <a:r>
              <a:rPr lang="en-US" sz="900" b="1" i="1" dirty="0"/>
              <a:t>status </a:t>
            </a:r>
            <a:r>
              <a:rPr lang="en-US" sz="900" i="1" dirty="0"/>
              <a:t>(case sensitive). </a:t>
            </a:r>
            <a:r>
              <a:rPr lang="en-US" sz="900" dirty="0"/>
              <a:t>The property name was chosen to be </a:t>
            </a:r>
            <a:r>
              <a:rPr lang="en-US" sz="900" b="1" i="1" dirty="0"/>
              <a:t>moisture </a:t>
            </a:r>
            <a:r>
              <a:rPr lang="en-US" sz="900" dirty="0"/>
              <a:t>in the code and the name has been chosen to be </a:t>
            </a:r>
            <a:r>
              <a:rPr lang="en-US" sz="900" b="1" i="1" dirty="0"/>
              <a:t>moisture</a:t>
            </a:r>
            <a:r>
              <a:rPr lang="en-US" sz="900" dirty="0"/>
              <a:t> as well, arbitrarily.  Since we are measuring humidity, the “</a:t>
            </a:r>
            <a:r>
              <a:rPr lang="en-US" sz="900" i="1" dirty="0"/>
              <a:t>Type” is</a:t>
            </a:r>
            <a:r>
              <a:rPr lang="en-US" sz="900" dirty="0"/>
              <a:t> </a:t>
            </a:r>
            <a:r>
              <a:rPr lang="en-US" sz="900" b="1" i="1" dirty="0"/>
              <a:t>Number</a:t>
            </a:r>
            <a:r>
              <a:rPr lang="en-US" sz="900" dirty="0"/>
              <a:t>, specified in percentage “</a:t>
            </a:r>
            <a:r>
              <a:rPr lang="en-US" sz="900" b="1" i="1" dirty="0"/>
              <a:t>%</a:t>
            </a:r>
            <a:r>
              <a:rPr lang="en-US" sz="900" dirty="0"/>
              <a:t>” and ranging from 0 to 100. Now, click “</a:t>
            </a:r>
            <a:r>
              <a:rPr lang="en-US" sz="900" i="1" dirty="0"/>
              <a:t>Next</a:t>
            </a:r>
            <a:r>
              <a:rPr lang="en-US" sz="900" dirty="0"/>
              <a:t> ”.</a:t>
            </a:r>
            <a:r>
              <a:rPr lang="en-GB" sz="900" dirty="0"/>
              <a:t> </a:t>
            </a: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9"/>
            </a:pPr>
            <a:r>
              <a:rPr lang="en-US" sz="900" dirty="0"/>
              <a:t>You can customize your card to your liking. For example, a large gauge meter can be chosen by choosing </a:t>
            </a:r>
            <a:r>
              <a:rPr lang="en-US" sz="900" i="1" dirty="0"/>
              <a:t>M </a:t>
            </a:r>
            <a:r>
              <a:rPr lang="en-US" sz="900" dirty="0"/>
              <a:t>in the </a:t>
            </a:r>
            <a:r>
              <a:rPr lang="en-US" sz="900" i="1" dirty="0"/>
              <a:t>Settings </a:t>
            </a:r>
            <a:r>
              <a:rPr lang="en-US" sz="900" dirty="0"/>
              <a:t>section. Click “</a:t>
            </a:r>
            <a:r>
              <a:rPr lang="en-US" sz="900" i="1" dirty="0"/>
              <a:t>Next”.</a:t>
            </a:r>
            <a:r>
              <a:rPr lang="en-US" sz="900" dirty="0"/>
              <a:t> </a:t>
            </a:r>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r>
              <a:rPr lang="en-US" sz="900" dirty="0"/>
              <a:t>Here you can optionally name your card and change the color. Click ”</a:t>
            </a:r>
            <a:r>
              <a:rPr lang="en-US" sz="900" i="1" dirty="0"/>
              <a:t>Submit”.</a:t>
            </a:r>
            <a:r>
              <a:rPr lang="en-GB" sz="900" dirty="0"/>
              <a:t> </a:t>
            </a:r>
          </a:p>
          <a:p>
            <a:endParaRPr lang="en-GB" sz="9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40855"/>
            <a:ext cx="1690688" cy="30003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883" y="2661743"/>
            <a:ext cx="2569046" cy="224771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6783" y="3657984"/>
            <a:ext cx="2646124" cy="125147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297" y="1844675"/>
            <a:ext cx="1741366" cy="1374763"/>
          </a:xfrm>
          <a:prstGeom prst="rect">
            <a:avLst/>
          </a:prstGeom>
        </p:spPr>
      </p:pic>
    </p:spTree>
    <p:extLst>
      <p:ext uri="{BB962C8B-B14F-4D97-AF65-F5344CB8AC3E}">
        <p14:creationId xmlns:p14="http://schemas.microsoft.com/office/powerpoint/2010/main" val="3213721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US" i="1" dirty="0"/>
          </a:p>
        </p:txBody>
      </p:sp>
      <p:sp>
        <p:nvSpPr>
          <p:cNvPr id="6" name="Content Placeholder 5"/>
          <p:cNvSpPr>
            <a:spLocks noGrp="1"/>
          </p:cNvSpPr>
          <p:nvPr>
            <p:ph sz="half" idx="1"/>
          </p:nvPr>
        </p:nvSpPr>
        <p:spPr/>
        <p:txBody>
          <a:bodyPr/>
          <a:lstStyle/>
          <a:p>
            <a:r>
              <a:rPr lang="en-US" sz="1050" dirty="0"/>
              <a:t>Welcome</a:t>
            </a:r>
            <a:r>
              <a:rPr lang="ru-RU" sz="1050" dirty="0"/>
              <a:t> </a:t>
            </a:r>
            <a:r>
              <a:rPr lang="en-US" sz="1050" dirty="0"/>
              <a:t>! This workshop will introduce you to the </a:t>
            </a:r>
            <a:r>
              <a:rPr lang="en-US" sz="1050" i="1" dirty="0"/>
              <a:t>Internet of Things </a:t>
            </a:r>
            <a:r>
              <a:rPr lang="en-US" sz="1050" dirty="0"/>
              <a:t>and the </a:t>
            </a:r>
            <a:r>
              <a:rPr lang="en-US" sz="1050" i="1" dirty="0"/>
              <a:t>IBM Watson Internet of Things Platform (Watson </a:t>
            </a:r>
            <a:r>
              <a:rPr lang="en-US" sz="1050" i="1" dirty="0" err="1"/>
              <a:t>IoT</a:t>
            </a:r>
            <a:r>
              <a:rPr lang="en-US" sz="1050" i="1" dirty="0"/>
              <a:t>)</a:t>
            </a:r>
            <a:r>
              <a:rPr lang="en-US" sz="1050" dirty="0"/>
              <a:t>.  </a:t>
            </a:r>
            <a:endParaRPr lang="en-GB" sz="1050" dirty="0"/>
          </a:p>
          <a:p>
            <a:r>
              <a:rPr lang="en-US" sz="1050" dirty="0"/>
              <a:t>Watson </a:t>
            </a:r>
            <a:r>
              <a:rPr lang="en-US" sz="1050" dirty="0" err="1"/>
              <a:t>IoT</a:t>
            </a:r>
            <a:r>
              <a:rPr lang="en-US" sz="1050" dirty="0"/>
              <a:t> is a fully managed, cloud-hosted service to manage </a:t>
            </a:r>
            <a:r>
              <a:rPr lang="en-US" sz="1050" dirty="0" err="1"/>
              <a:t>IoT</a:t>
            </a:r>
            <a:r>
              <a:rPr lang="en-US" sz="1050" dirty="0"/>
              <a:t> devices and makes it simple to derive value from them. An </a:t>
            </a:r>
            <a:r>
              <a:rPr lang="en-US" sz="1050" dirty="0" err="1"/>
              <a:t>IoT</a:t>
            </a:r>
            <a:r>
              <a:rPr lang="en-US" sz="1050" dirty="0"/>
              <a:t> device can be a sensor, an actuator, a gateway or something else.  </a:t>
            </a:r>
            <a:endParaRPr lang="en-GB" sz="1050" dirty="0"/>
          </a:p>
          <a:p>
            <a:r>
              <a:rPr lang="en-US" sz="1050" dirty="0"/>
              <a:t>Through this guide, you will be able to connect an </a:t>
            </a:r>
            <a:r>
              <a:rPr lang="en-US" sz="1050" dirty="0" err="1"/>
              <a:t>IoT</a:t>
            </a:r>
            <a:r>
              <a:rPr lang="en-US" sz="1050" dirty="0"/>
              <a:t> device to Watson </a:t>
            </a:r>
            <a:r>
              <a:rPr lang="en-US" sz="1050" dirty="0" err="1"/>
              <a:t>IoT</a:t>
            </a:r>
            <a:r>
              <a:rPr lang="en-US" sz="1050" dirty="0"/>
              <a:t>, so that you can send data securely to the cloud using the open, lightweight MQTT messaging protocol. From there, you will be able to setup and manage your device, and stream its data into your online Watson </a:t>
            </a:r>
            <a:r>
              <a:rPr lang="en-US" sz="1050" dirty="0" err="1"/>
              <a:t>IoT</a:t>
            </a:r>
            <a:r>
              <a:rPr lang="en-US" sz="1050" dirty="0"/>
              <a:t> dashboard. </a:t>
            </a:r>
            <a:endParaRPr lang="en-GB" sz="1050" dirty="0"/>
          </a:p>
          <a:p>
            <a:r>
              <a:rPr lang="en-US" sz="1050" b="1" dirty="0"/>
              <a:t>This guide walks you through the steps required to connect a sensor node to the Internet.</a:t>
            </a:r>
            <a:endParaRPr lang="en-GB" sz="1050" dirty="0"/>
          </a:p>
          <a:p>
            <a:r>
              <a:rPr lang="en-GB" sz="1050" dirty="0"/>
              <a:t>On the right of this slide you can find </a:t>
            </a:r>
            <a:r>
              <a:rPr lang="en-US" sz="1050" dirty="0"/>
              <a:t>the workflow to connect your first IoT device and stream its data to the Internet. There are four main steps:</a:t>
            </a:r>
          </a:p>
          <a:p>
            <a:endParaRPr lang="en-US" sz="105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848" y="428625"/>
            <a:ext cx="3513641" cy="4410352"/>
          </a:xfrm>
          <a:prstGeom prst="rect">
            <a:avLst/>
          </a:prstGeom>
        </p:spPr>
      </p:pic>
      <p:sp>
        <p:nvSpPr>
          <p:cNvPr id="7" name="Rectangle 6">
            <a:hlinkClick r:id="rId3" action="ppaction://hlinksldjump"/>
            <a:extLst>
              <a:ext uri="{FF2B5EF4-FFF2-40B4-BE49-F238E27FC236}">
                <a16:creationId xmlns:a16="http://schemas.microsoft.com/office/drawing/2014/main" id="{2A923BFB-69E1-AE49-879C-3F21EB298C94}"/>
              </a:ext>
            </a:extLst>
          </p:cNvPr>
          <p:cNvSpPr/>
          <p:nvPr/>
        </p:nvSpPr>
        <p:spPr bwMode="auto">
          <a:xfrm>
            <a:off x="4786009" y="428625"/>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9" name="Rectangle 8">
            <a:hlinkClick r:id="rId4" action="ppaction://hlinksldjump"/>
            <a:extLst>
              <a:ext uri="{FF2B5EF4-FFF2-40B4-BE49-F238E27FC236}">
                <a16:creationId xmlns:a16="http://schemas.microsoft.com/office/drawing/2014/main" id="{27105114-6C91-1A4A-B4F8-8FE65375BB88}"/>
              </a:ext>
            </a:extLst>
          </p:cNvPr>
          <p:cNvSpPr/>
          <p:nvPr/>
        </p:nvSpPr>
        <p:spPr bwMode="auto">
          <a:xfrm>
            <a:off x="4786009" y="1622500"/>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10" name="Rectangle 9">
            <a:hlinkClick r:id="rId5" action="ppaction://hlinksldjump"/>
            <a:extLst>
              <a:ext uri="{FF2B5EF4-FFF2-40B4-BE49-F238E27FC236}">
                <a16:creationId xmlns:a16="http://schemas.microsoft.com/office/drawing/2014/main" id="{772A93DA-D3AA-3048-8F88-440202D3DC3C}"/>
              </a:ext>
            </a:extLst>
          </p:cNvPr>
          <p:cNvSpPr/>
          <p:nvPr/>
        </p:nvSpPr>
        <p:spPr bwMode="auto">
          <a:xfrm>
            <a:off x="4871848" y="2816375"/>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11" name="Rectangle 10">
            <a:hlinkClick r:id="rId6" action="ppaction://hlinksldjump"/>
            <a:extLst>
              <a:ext uri="{FF2B5EF4-FFF2-40B4-BE49-F238E27FC236}">
                <a16:creationId xmlns:a16="http://schemas.microsoft.com/office/drawing/2014/main" id="{5F0BB1B5-B869-7249-91BA-3166E6EEA5DB}"/>
              </a:ext>
            </a:extLst>
          </p:cNvPr>
          <p:cNvSpPr/>
          <p:nvPr/>
        </p:nvSpPr>
        <p:spPr bwMode="auto">
          <a:xfrm>
            <a:off x="4871848" y="4010250"/>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1010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pPr marL="171450" indent="-171450">
              <a:buFont typeface="+mj-lt"/>
              <a:buAutoNum type="arabicPeriod" startAt="11"/>
            </a:pPr>
            <a:r>
              <a:rPr lang="en-US" sz="900" dirty="0"/>
              <a:t>Test your humidity sensor and watch the value being monitored in your card. Congratulations! You have successfully connected your </a:t>
            </a:r>
            <a:r>
              <a:rPr lang="en-US" sz="900" dirty="0" err="1"/>
              <a:t>IoT</a:t>
            </a:r>
            <a:r>
              <a:rPr lang="en-US" sz="900" dirty="0"/>
              <a:t> to IBM Cloud!  </a:t>
            </a:r>
            <a:endParaRPr lang="en-GB"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endParaRPr lang="en-GB" sz="9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08" y="2100406"/>
            <a:ext cx="3877754" cy="2446410"/>
          </a:xfrm>
          <a:prstGeom prst="rect">
            <a:avLst/>
          </a:prstGeom>
        </p:spPr>
      </p:pic>
    </p:spTree>
    <p:extLst>
      <p:ext uri="{BB962C8B-B14F-4D97-AF65-F5344CB8AC3E}">
        <p14:creationId xmlns:p14="http://schemas.microsoft.com/office/powerpoint/2010/main" val="427960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r>
              <a:rPr lang="en-US" sz="900" b="1" dirty="0"/>
              <a:t>1.  Install and launch the Arduino IDE </a:t>
            </a:r>
            <a:endParaRPr lang="en-GB" sz="900" b="1" dirty="0"/>
          </a:p>
          <a:p>
            <a:r>
              <a:rPr lang="en-US" sz="900" dirty="0"/>
              <a:t>Arduino IDE is an interface development environment to program your </a:t>
            </a:r>
            <a:r>
              <a:rPr lang="en-US" sz="900" dirty="0" err="1"/>
              <a:t>IoT</a:t>
            </a:r>
            <a:r>
              <a:rPr lang="en-US" sz="900" dirty="0"/>
              <a:t> device. It is free and Open Source software, and it is quite popular amongst the </a:t>
            </a:r>
            <a:r>
              <a:rPr lang="en-US" sz="900" dirty="0" err="1"/>
              <a:t>IoT</a:t>
            </a:r>
            <a:r>
              <a:rPr lang="en-US" sz="900" dirty="0"/>
              <a:t> community. You need to install the Arduino for desktop to program your device later on in this workshop. </a:t>
            </a:r>
          </a:p>
          <a:p>
            <a:pPr marL="128588" indent="-128588">
              <a:buFont typeface="Arial" charset="0"/>
              <a:buChar char="•"/>
            </a:pPr>
            <a:r>
              <a:rPr lang="en-US" sz="900" dirty="0"/>
              <a:t>If you are a Windows 10 users, you can get Arduino from the Windows App Store.</a:t>
            </a:r>
            <a:r>
              <a:rPr lang="en-GB" sz="900" dirty="0"/>
              <a:t> </a:t>
            </a: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r>
              <a:rPr lang="en-US" sz="900" dirty="0"/>
              <a:t>If you have another Windows version, MacOS, or Linux, you can download the Arduino IDE installers from </a:t>
            </a:r>
            <a:r>
              <a:rPr lang="en-US" sz="900" dirty="0">
                <a:hlinkClick r:id="rId2"/>
              </a:rPr>
              <a:t>ibm.biz/ArduinoSoftware</a:t>
            </a:r>
            <a:r>
              <a:rPr lang="en-US" sz="900" dirty="0"/>
              <a:t>. Use a recent version of the IDE (1.8.5 or later).  </a:t>
            </a:r>
            <a:endParaRPr lang="en-GB" sz="900" dirty="0"/>
          </a:p>
          <a:p>
            <a:pPr marL="128588" indent="-128588">
              <a:buFont typeface="Arial" charset="0"/>
              <a:buChar char="•"/>
            </a:pPr>
            <a:r>
              <a:rPr lang="en-US" sz="900" dirty="0"/>
              <a:t>After installation, launch the program</a:t>
            </a:r>
            <a:r>
              <a:rPr lang="ru-RU" sz="900" dirty="0"/>
              <a:t>.</a:t>
            </a:r>
            <a:endParaRPr lang="en-GB" sz="900" dirty="0"/>
          </a:p>
          <a:p>
            <a:endParaRPr lang="en-US" sz="900" dirty="0"/>
          </a:p>
        </p:txBody>
      </p:sp>
      <p:sp>
        <p:nvSpPr>
          <p:cNvPr id="7" name="Content Placeholder 6"/>
          <p:cNvSpPr>
            <a:spLocks noGrp="1"/>
          </p:cNvSpPr>
          <p:nvPr>
            <p:ph sz="half" idx="2"/>
          </p:nvPr>
        </p:nvSpPr>
        <p:spPr>
          <a:xfrm>
            <a:off x="4670427" y="1406129"/>
            <a:ext cx="4138837" cy="3352800"/>
          </a:xfrm>
        </p:spPr>
        <p:txBody>
          <a:bodyPr/>
          <a:lstStyle/>
          <a:p>
            <a:r>
              <a:rPr lang="en-US" sz="900" b="1" dirty="0"/>
              <a:t>2. Installing the drivers for the ESP8266 board</a:t>
            </a:r>
          </a:p>
          <a:p>
            <a:r>
              <a:rPr lang="en-GB" sz="900" dirty="0"/>
              <a:t>To install the Arduino core for the ESP32 follow the instructions using the “Installing with Boards Manager” option in the following website:</a:t>
            </a:r>
          </a:p>
          <a:p>
            <a:pPr marL="259543" lvl="1" indent="0">
              <a:buNone/>
            </a:pPr>
            <a:r>
              <a:rPr lang="en-GB" sz="751" dirty="0">
                <a:hlinkClick r:id="rId3"/>
              </a:rPr>
              <a:t>https://github.com/esp8266/Arduino#installing-with-boards-manager</a:t>
            </a:r>
            <a:endParaRPr lang="en-GB" sz="900" dirty="0"/>
          </a:p>
          <a:p>
            <a:r>
              <a:rPr lang="en-GB" sz="900" dirty="0"/>
              <a:t>Download and install the </a:t>
            </a:r>
            <a:r>
              <a:rPr lang="en-US" sz="900" b="1" dirty="0"/>
              <a:t>CH340G </a:t>
            </a:r>
            <a:r>
              <a:rPr lang="en-GB" sz="900" dirty="0"/>
              <a:t>port driver for the board from this website:</a:t>
            </a:r>
          </a:p>
          <a:p>
            <a:pPr marL="252400" lvl="1" indent="0">
              <a:buNone/>
            </a:pPr>
            <a:r>
              <a:rPr lang="en-GB" sz="751" dirty="0">
                <a:hlinkClick r:id="rId4"/>
              </a:rPr>
              <a:t>https://wiki.wemos.cc/downloads</a:t>
            </a:r>
            <a:endParaRPr lang="en-GB" sz="751" dirty="0"/>
          </a:p>
          <a:p>
            <a:pPr marL="0" indent="0">
              <a:buNone/>
            </a:pPr>
            <a:endParaRPr lang="en-GB" sz="900" dirty="0"/>
          </a:p>
          <a:p>
            <a:pPr marL="171450" indent="-171450">
              <a:buFont typeface="+mj-lt"/>
              <a:buAutoNum type="arabicPeriod"/>
            </a:pPr>
            <a:endParaRPr lang="en-US" sz="900" dirty="0"/>
          </a:p>
          <a:p>
            <a:pPr marL="128588" indent="-128588">
              <a:buFont typeface="Arial" charset="0"/>
              <a:buChar char="•"/>
            </a:pPr>
            <a:endParaRPr lang="en-GB" sz="900" dirty="0"/>
          </a:p>
          <a:p>
            <a:endParaRPr lang="en-GB" sz="900" dirty="0"/>
          </a:p>
          <a:p>
            <a:endParaRPr lang="en-GB" sz="900" dirty="0"/>
          </a:p>
          <a:p>
            <a:pPr marL="0" indent="0">
              <a:buNone/>
            </a:pPr>
            <a:endParaRPr lang="en-US" sz="900" dirty="0"/>
          </a:p>
        </p:txBody>
      </p:sp>
      <p:pic>
        <p:nvPicPr>
          <p:cNvPr id="9" name="Image4"/>
          <p:cNvPicPr/>
          <p:nvPr/>
        </p:nvPicPr>
        <p:blipFill>
          <a:blip r:embed="rId5"/>
          <a:stretch>
            <a:fillRect/>
          </a:stretch>
        </p:blipFill>
        <p:spPr bwMode="auto">
          <a:xfrm>
            <a:off x="758117" y="2743200"/>
            <a:ext cx="1275375" cy="1021304"/>
          </a:xfrm>
          <a:prstGeom prst="rect">
            <a:avLst/>
          </a:prstGeom>
        </p:spPr>
      </p:pic>
      <p:pic>
        <p:nvPicPr>
          <p:cNvPr id="10" name="Picture 2" descr="Imagen 1 de 1">
            <a:extLst>
              <a:ext uri="{FF2B5EF4-FFF2-40B4-BE49-F238E27FC236}">
                <a16:creationId xmlns:a16="http://schemas.microsoft.com/office/drawing/2014/main" id="{697EF1F8-F746-D54A-A149-E2DA9F87F81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48771">
            <a:off x="5392422" y="2621627"/>
            <a:ext cx="2159458" cy="2159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783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r>
              <a:rPr lang="en-US" sz="1050" b="1" dirty="0"/>
              <a:t>3. Add the </a:t>
            </a:r>
            <a:r>
              <a:rPr lang="en-US" sz="1050" b="1" dirty="0" err="1"/>
              <a:t>ArduinoJson</a:t>
            </a:r>
            <a:r>
              <a:rPr lang="en-US" sz="1050" b="1" dirty="0"/>
              <a:t> library</a:t>
            </a:r>
            <a:r>
              <a:rPr lang="en-US" sz="1050" dirty="0"/>
              <a:t> </a:t>
            </a:r>
          </a:p>
          <a:p>
            <a:pPr marL="0" indent="0">
              <a:buNone/>
            </a:pPr>
            <a:endParaRPr lang="en-US" sz="1050" dirty="0"/>
          </a:p>
          <a:p>
            <a:pPr marL="488143" lvl="1" indent="-228600">
              <a:buFont typeface="+mj-lt"/>
              <a:buAutoNum type="alphaLcPeriod"/>
            </a:pPr>
            <a:r>
              <a:rPr lang="en-US" sz="1000" dirty="0"/>
              <a:t>You can add libraries to the Arduino IDE from the IDE menu option </a:t>
            </a:r>
            <a:r>
              <a:rPr lang="en-US" sz="1000" i="1" dirty="0"/>
              <a:t>Sketch -&gt; Include Library -&gt; Manage Libraries</a:t>
            </a:r>
            <a:r>
              <a:rPr lang="mr-IN" sz="1000" i="1" dirty="0"/>
              <a:t>…</a:t>
            </a:r>
            <a:r>
              <a:rPr lang="en-US" sz="1000" dirty="0"/>
              <a:t> </a:t>
            </a:r>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GB"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p:txBody>
      </p:sp>
      <p:sp>
        <p:nvSpPr>
          <p:cNvPr id="7" name="Content Placeholder 6"/>
          <p:cNvSpPr>
            <a:spLocks noGrp="1"/>
          </p:cNvSpPr>
          <p:nvPr>
            <p:ph sz="half" idx="2"/>
          </p:nvPr>
        </p:nvSpPr>
        <p:spPr/>
        <p:txBody>
          <a:bodyPr/>
          <a:lstStyle/>
          <a:p>
            <a:endParaRPr lang="en-US" sz="900" dirty="0"/>
          </a:p>
          <a:p>
            <a:endParaRPr lang="en-US" sz="900" dirty="0"/>
          </a:p>
          <a:p>
            <a:pPr marL="228600" indent="-228600">
              <a:buFont typeface="+mj-lt"/>
              <a:buAutoNum type="alphaLcPeriod" startAt="2"/>
            </a:pPr>
            <a:r>
              <a:rPr lang="en-US" sz="1000" dirty="0">
                <a:latin typeface="IBM Plex Sans Text" panose="020B0503050203000203" pitchFamily="34" charset="77"/>
              </a:rPr>
              <a:t>Here, search for “</a:t>
            </a:r>
            <a:r>
              <a:rPr lang="en-US" sz="1000" dirty="0" err="1">
                <a:latin typeface="IBM Plex Sans Text" panose="020B0503050203000203" pitchFamily="34" charset="77"/>
              </a:rPr>
              <a:t>ArduinoJson</a:t>
            </a:r>
            <a:r>
              <a:rPr lang="en-US" sz="1000" dirty="0">
                <a:latin typeface="IBM Plex Sans Text" panose="020B0503050203000203" pitchFamily="34" charset="77"/>
              </a:rPr>
              <a:t>” and install the library by Benoit </a:t>
            </a:r>
            <a:r>
              <a:rPr lang="en-US" sz="1000" dirty="0" err="1">
                <a:latin typeface="IBM Plex Sans Text" panose="020B0503050203000203" pitchFamily="34" charset="77"/>
              </a:rPr>
              <a:t>Blanchon</a:t>
            </a:r>
            <a:r>
              <a:rPr lang="en-US" sz="1000" dirty="0">
                <a:latin typeface="IBM Plex Sans Text" panose="020B0503050203000203" pitchFamily="34" charset="77"/>
              </a:rPr>
              <a:t>.</a:t>
            </a:r>
            <a:endParaRPr lang="en-GB" sz="1000" dirty="0">
              <a:latin typeface="IBM Plex Sans Text" panose="020B0503050203000203" pitchFamily="34" charset="77"/>
            </a:endParaRPr>
          </a:p>
          <a:p>
            <a:endParaRPr lang="en-US" sz="9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74" y="2481021"/>
            <a:ext cx="3584826" cy="111909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0427" y="2226394"/>
            <a:ext cx="3885335" cy="2394252"/>
          </a:xfrm>
          <a:prstGeom prst="rect">
            <a:avLst/>
          </a:prstGeom>
        </p:spPr>
      </p:pic>
    </p:spTree>
    <p:extLst>
      <p:ext uri="{BB962C8B-B14F-4D97-AF65-F5344CB8AC3E}">
        <p14:creationId xmlns:p14="http://schemas.microsoft.com/office/powerpoint/2010/main" val="2844687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a:xfrm>
            <a:off x="467545" y="1203325"/>
            <a:ext cx="4050480" cy="3555604"/>
          </a:xfrm>
        </p:spPr>
        <p:txBody>
          <a:bodyPr/>
          <a:lstStyle/>
          <a:p>
            <a:r>
              <a:rPr lang="en-US" sz="900" b="1" dirty="0"/>
              <a:t>4. Select your board</a:t>
            </a:r>
            <a:endParaRPr lang="en-US" sz="900" dirty="0"/>
          </a:p>
          <a:p>
            <a:pPr marL="0" indent="0">
              <a:buNone/>
            </a:pPr>
            <a:r>
              <a:rPr lang="en-US" sz="900" dirty="0"/>
              <a:t>Select “</a:t>
            </a:r>
            <a:r>
              <a:rPr lang="en-US" sz="900" b="1" i="1" dirty="0"/>
              <a:t>WEMOS LOLIN32</a:t>
            </a:r>
            <a:r>
              <a:rPr lang="en-US" sz="900" i="1" dirty="0"/>
              <a:t>” </a:t>
            </a:r>
            <a:r>
              <a:rPr lang="en-US" sz="900" dirty="0"/>
              <a:t>Module board from </a:t>
            </a:r>
            <a:r>
              <a:rPr lang="en-US" sz="900" i="1" dirty="0"/>
              <a:t>Tools &gt; Board </a:t>
            </a:r>
            <a:r>
              <a:rPr lang="en-US" sz="900" dirty="0"/>
              <a:t>menu.</a:t>
            </a:r>
            <a:endParaRPr lang="en-GB" sz="900" dirty="0"/>
          </a:p>
          <a:p>
            <a:pPr marL="171450" indent="-171450">
              <a:buFont typeface="+mj-lt"/>
              <a:buAutoNum type="arabicPeriod" startAt="20"/>
            </a:pPr>
            <a:endParaRPr lang="en-US" sz="900" dirty="0"/>
          </a:p>
          <a:p>
            <a:pPr marL="0" indent="0">
              <a:buNone/>
            </a:pPr>
            <a:r>
              <a:rPr lang="en-US" sz="900" b="1" dirty="0"/>
              <a:t> </a:t>
            </a:r>
            <a:endParaRPr lang="en-US" sz="900" dirty="0"/>
          </a:p>
        </p:txBody>
      </p:sp>
      <p:sp>
        <p:nvSpPr>
          <p:cNvPr id="9" name="Content Placeholder 6">
            <a:extLst>
              <a:ext uri="{FF2B5EF4-FFF2-40B4-BE49-F238E27FC236}">
                <a16:creationId xmlns:a16="http://schemas.microsoft.com/office/drawing/2014/main" id="{81CEE086-43E5-BC43-B157-E6D692EF08EE}"/>
              </a:ext>
            </a:extLst>
          </p:cNvPr>
          <p:cNvSpPr txBox="1">
            <a:spLocks/>
          </p:cNvSpPr>
          <p:nvPr/>
        </p:nvSpPr>
        <p:spPr>
          <a:xfrm>
            <a:off x="4743450" y="953548"/>
            <a:ext cx="4114800" cy="3286125"/>
          </a:xfrm>
          <a:prstGeom prst="rect">
            <a:avLst/>
          </a:prstGeom>
        </p:spPr>
        <p:txBody>
          <a:bodyPr vert="horz" lIns="0" tIns="171450" rIns="0" bIns="0" rtlCol="0" anchor="t">
            <a:noAutofit/>
          </a:bodyPr>
          <a:lst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dirty="0"/>
              <a:t>5 . Add the MQTT </a:t>
            </a:r>
            <a:r>
              <a:rPr lang="en-US" sz="900" b="1" dirty="0" err="1"/>
              <a:t>PubSubClient</a:t>
            </a:r>
            <a:r>
              <a:rPr lang="en-US" sz="900" b="1" dirty="0"/>
              <a:t> library</a:t>
            </a:r>
            <a:r>
              <a:rPr lang="ru-RU" sz="900" dirty="0"/>
              <a:t> </a:t>
            </a:r>
            <a:r>
              <a:rPr lang="en-US" sz="900" dirty="0"/>
              <a:t> </a:t>
            </a:r>
            <a:endParaRPr lang="en-GB" sz="900" dirty="0"/>
          </a:p>
          <a:p>
            <a:r>
              <a:rPr lang="en-US" sz="900" dirty="0"/>
              <a:t>The IBM Watson IoT Platform uses the MQTT protocol, a messaging protocol. To properly communicate with the devices, you need to add the </a:t>
            </a:r>
            <a:r>
              <a:rPr lang="en-US" sz="900" i="1" dirty="0"/>
              <a:t>MQTT </a:t>
            </a:r>
            <a:r>
              <a:rPr lang="en-US" sz="900" i="1" dirty="0" err="1"/>
              <a:t>PubSubClient</a:t>
            </a:r>
            <a:r>
              <a:rPr lang="en-US" sz="900" i="1" dirty="0"/>
              <a:t> library</a:t>
            </a:r>
            <a:r>
              <a:rPr lang="en-US" sz="900" dirty="0"/>
              <a:t> to the Arduino IDE.</a:t>
            </a:r>
            <a:r>
              <a:rPr lang="en-GB" sz="900" dirty="0"/>
              <a:t> </a:t>
            </a:r>
            <a:r>
              <a:rPr lang="ru-RU" sz="900" dirty="0"/>
              <a:t> </a:t>
            </a:r>
            <a:endParaRPr lang="en-US" sz="900" dirty="0"/>
          </a:p>
          <a:p>
            <a:pPr marL="419092" lvl="1" indent="-228600">
              <a:buFont typeface="+mj-lt"/>
              <a:buAutoNum type="alphaLcPeriod"/>
            </a:pPr>
            <a:r>
              <a:rPr lang="en-US" sz="900" dirty="0"/>
              <a:t>Download the following zip file: </a:t>
            </a:r>
            <a:r>
              <a:rPr lang="en-US" sz="900" dirty="0">
                <a:hlinkClick r:id="rId2"/>
              </a:rPr>
              <a:t>https://github.com/knolleary/pubsubclient/archive/v2.3.zip</a:t>
            </a:r>
            <a:r>
              <a:rPr lang="en-US" sz="900" dirty="0"/>
              <a:t> </a:t>
            </a:r>
          </a:p>
          <a:p>
            <a:pPr marL="419092" lvl="1" indent="-228600">
              <a:buFont typeface="+mj-lt"/>
              <a:buAutoNum type="alphaLcPeriod"/>
            </a:pPr>
            <a:r>
              <a:rPr lang="en-US" sz="900" dirty="0"/>
              <a:t>Import the zip library to the Arduino IDE from the IDE menu option </a:t>
            </a:r>
            <a:r>
              <a:rPr lang="en-US" sz="900" i="1" dirty="0"/>
              <a:t>Sketch -&gt; Include Library -&gt; Add .ZIP Library</a:t>
            </a:r>
            <a:r>
              <a:rPr lang="en-US" sz="900" dirty="0"/>
              <a:t>. Here, select the downloaded .zip file. </a:t>
            </a:r>
            <a:endParaRPr lang="en-GB" sz="900" dirty="0"/>
          </a:p>
          <a:p>
            <a:pPr marL="171450" indent="-171450">
              <a:buFont typeface="+mj-lt"/>
              <a:buAutoNum type="alphaLcPeriod"/>
            </a:pPr>
            <a:endParaRPr lang="en-GB" sz="900" dirty="0"/>
          </a:p>
          <a:p>
            <a:endParaRPr lang="en-US" sz="900" dirty="0"/>
          </a:p>
          <a:p>
            <a:endParaRPr lang="en-US" sz="900" dirty="0"/>
          </a:p>
          <a:p>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GB" sz="900" dirty="0"/>
          </a:p>
          <a:p>
            <a:pPr marL="171450" indent="-171450">
              <a:buFont typeface="+mj-lt"/>
              <a:buAutoNum type="arabicPeriod" startAt="20"/>
            </a:pPr>
            <a:endParaRPr lang="en-GB" sz="900" dirty="0"/>
          </a:p>
          <a:p>
            <a:pPr marL="171450" indent="-171450">
              <a:buFont typeface="+mj-lt"/>
              <a:buAutoNum type="arabicPeriod" startAt="20"/>
            </a:pPr>
            <a:endParaRPr lang="en-GB"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p:txBody>
      </p:sp>
      <p:pic>
        <p:nvPicPr>
          <p:cNvPr id="11" name="Image18">
            <a:extLst>
              <a:ext uri="{FF2B5EF4-FFF2-40B4-BE49-F238E27FC236}">
                <a16:creationId xmlns:a16="http://schemas.microsoft.com/office/drawing/2014/main" id="{EB8491D0-7FD8-524D-96F6-32F031E96C1A}"/>
              </a:ext>
            </a:extLst>
          </p:cNvPr>
          <p:cNvPicPr/>
          <p:nvPr/>
        </p:nvPicPr>
        <p:blipFill>
          <a:blip r:embed="rId3"/>
          <a:stretch>
            <a:fillRect/>
          </a:stretch>
        </p:blipFill>
        <p:spPr bwMode="auto">
          <a:xfrm>
            <a:off x="5039573" y="2794121"/>
            <a:ext cx="3056668" cy="1902288"/>
          </a:xfrm>
          <a:prstGeom prst="rect">
            <a:avLst/>
          </a:prstGeom>
        </p:spPr>
      </p:pic>
      <p:pic>
        <p:nvPicPr>
          <p:cNvPr id="12" name="Picture 11">
            <a:extLst>
              <a:ext uri="{FF2B5EF4-FFF2-40B4-BE49-F238E27FC236}">
                <a16:creationId xmlns:a16="http://schemas.microsoft.com/office/drawing/2014/main" id="{EB140821-5312-1340-94FF-8E31A62FAD3A}"/>
              </a:ext>
            </a:extLst>
          </p:cNvPr>
          <p:cNvPicPr>
            <a:picLocks noChangeAspect="1"/>
          </p:cNvPicPr>
          <p:nvPr/>
        </p:nvPicPr>
        <p:blipFill rotWithShape="1">
          <a:blip r:embed="rId4"/>
          <a:srcRect r="37559" b="42260"/>
          <a:stretch/>
        </p:blipFill>
        <p:spPr>
          <a:xfrm>
            <a:off x="468313" y="1844675"/>
            <a:ext cx="4103687" cy="2371713"/>
          </a:xfrm>
          <a:prstGeom prst="rect">
            <a:avLst/>
          </a:prstGeom>
        </p:spPr>
      </p:pic>
    </p:spTree>
    <p:extLst>
      <p:ext uri="{BB962C8B-B14F-4D97-AF65-F5344CB8AC3E}">
        <p14:creationId xmlns:p14="http://schemas.microsoft.com/office/powerpoint/2010/main" val="947439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9" name="Content Placeholder 8">
            <a:extLst>
              <a:ext uri="{FF2B5EF4-FFF2-40B4-BE49-F238E27FC236}">
                <a16:creationId xmlns:a16="http://schemas.microsoft.com/office/drawing/2014/main" id="{238A5AC8-9160-6B4C-8704-6D539D3ACE65}"/>
              </a:ext>
            </a:extLst>
          </p:cNvPr>
          <p:cNvSpPr>
            <a:spLocks noGrp="1"/>
          </p:cNvSpPr>
          <p:nvPr>
            <p:ph sz="half" idx="1"/>
          </p:nvPr>
        </p:nvSpPr>
        <p:spPr/>
        <p:txBody>
          <a:bodyPr/>
          <a:lstStyle/>
          <a:p>
            <a:r>
              <a:rPr lang="en-US" sz="1350" b="1" dirty="0"/>
              <a:t>6. Register to IBM Cloud</a:t>
            </a:r>
          </a:p>
          <a:p>
            <a:pPr marL="259543" lvl="1" indent="0">
              <a:buNone/>
            </a:pPr>
            <a:endParaRPr lang="en-US" sz="1201" dirty="0"/>
          </a:p>
          <a:p>
            <a:pPr marL="259543" lvl="1" indent="0">
              <a:buNone/>
            </a:pPr>
            <a:r>
              <a:rPr lang="en-US" sz="1201" dirty="0"/>
              <a:t>IBM Cloud is a cloud </a:t>
            </a:r>
            <a:r>
              <a:rPr lang="en-US" sz="1201" i="1" dirty="0"/>
              <a:t>platform as a service (PaaS) </a:t>
            </a:r>
            <a:r>
              <a:rPr lang="en-US" sz="1201" dirty="0"/>
              <a:t>developed by IBM. The </a:t>
            </a:r>
            <a:r>
              <a:rPr lang="en-US" sz="1201" dirty="0" err="1"/>
              <a:t>IoT</a:t>
            </a:r>
            <a:r>
              <a:rPr lang="en-US" sz="1201" dirty="0"/>
              <a:t> device you'll be creating, has to send it's data somewhere. This is where IBM Cloud comes in. </a:t>
            </a:r>
          </a:p>
          <a:p>
            <a:pPr marL="259543" lvl="1" indent="0">
              <a:buNone/>
            </a:pPr>
            <a:endParaRPr lang="en-US" sz="1201" dirty="0"/>
          </a:p>
          <a:p>
            <a:pPr marL="488143" lvl="1" indent="-228600">
              <a:buAutoNum type="alphaLcPeriod"/>
            </a:pPr>
            <a:r>
              <a:rPr lang="en-US" sz="1200" dirty="0"/>
              <a:t>If you do not have a working IBM Cloud account, you can register for a free trial at:</a:t>
            </a:r>
          </a:p>
          <a:p>
            <a:pPr marL="259543" lvl="1" indent="0">
              <a:buNone/>
            </a:pPr>
            <a:endParaRPr lang="en-US" sz="1200" dirty="0">
              <a:hlinkClick r:id="rId2"/>
            </a:endParaRPr>
          </a:p>
          <a:p>
            <a:pPr marL="519086" lvl="2" indent="0">
              <a:buNone/>
            </a:pPr>
            <a:r>
              <a:rPr lang="en-US" dirty="0">
                <a:hlinkClick r:id="rId2"/>
              </a:rPr>
              <a:t>https://www.ibm.com/cloud/</a:t>
            </a:r>
            <a:endParaRPr lang="en-US" dirty="0"/>
          </a:p>
          <a:p>
            <a:pPr marL="171450" indent="-171450">
              <a:buFont typeface="+mj-lt"/>
              <a:buAutoNum type="arabicPeriod"/>
            </a:pPr>
            <a:endParaRPr lang="en-GB" sz="1350" dirty="0"/>
          </a:p>
          <a:p>
            <a:endParaRPr lang="en-US" sz="1350" dirty="0"/>
          </a:p>
          <a:p>
            <a:endParaRPr lang="en-US" sz="1350" dirty="0"/>
          </a:p>
          <a:p>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867894"/>
            <a:ext cx="8057542" cy="596094"/>
          </a:xfrm>
          <a:prstGeom prst="rect">
            <a:avLst/>
          </a:prstGeom>
        </p:spPr>
      </p:pic>
      <p:sp>
        <p:nvSpPr>
          <p:cNvPr id="6" name="Content Placeholder 5">
            <a:extLst>
              <a:ext uri="{FF2B5EF4-FFF2-40B4-BE49-F238E27FC236}">
                <a16:creationId xmlns:a16="http://schemas.microsoft.com/office/drawing/2014/main" id="{B8457C4A-78D1-C944-81AF-AFE037BE49D2}"/>
              </a:ext>
            </a:extLst>
          </p:cNvPr>
          <p:cNvSpPr>
            <a:spLocks noGrp="1"/>
          </p:cNvSpPr>
          <p:nvPr>
            <p:ph sz="half" idx="2"/>
          </p:nvPr>
        </p:nvSpPr>
        <p:spPr/>
        <p:txBody>
          <a:bodyPr/>
          <a:lstStyle/>
          <a:p>
            <a:pPr marL="259543" lvl="1" indent="0">
              <a:buNone/>
            </a:pPr>
            <a:endParaRPr lang="en-US" sz="1201" dirty="0"/>
          </a:p>
          <a:p>
            <a:pPr marL="259543" lvl="1" indent="0">
              <a:buNone/>
            </a:pPr>
            <a:endParaRPr lang="en-US" sz="1201" dirty="0"/>
          </a:p>
          <a:p>
            <a:pPr marL="602443" lvl="1" indent="-342900">
              <a:buFont typeface="+mj-lt"/>
              <a:buAutoNum type="alphaLcPeriod" startAt="2"/>
            </a:pPr>
            <a:r>
              <a:rPr lang="en-US" sz="1201" dirty="0"/>
              <a:t>After logging in, you will be asked to create an organization and space.</a:t>
            </a:r>
          </a:p>
          <a:p>
            <a:pPr marL="602443" lvl="1" indent="-342900">
              <a:buFont typeface="+mj-lt"/>
              <a:buAutoNum type="alphaLcPeriod" startAt="2"/>
            </a:pPr>
            <a:endParaRPr lang="en-US" sz="1201" dirty="0"/>
          </a:p>
          <a:p>
            <a:pPr marL="602443" lvl="1" indent="-342900">
              <a:buFont typeface="+mj-lt"/>
              <a:buAutoNum type="alphaLcPeriod" startAt="2"/>
            </a:pPr>
            <a:r>
              <a:rPr lang="en-US" sz="1201" dirty="0"/>
              <a:t>Create an organization at United Kingdom with one of the suggested names. </a:t>
            </a:r>
          </a:p>
          <a:p>
            <a:pPr marL="602443" lvl="1" indent="-342900">
              <a:buFont typeface="+mj-lt"/>
              <a:buAutoNum type="alphaLcPeriod" startAt="2"/>
            </a:pPr>
            <a:endParaRPr lang="en-US" sz="1201" dirty="0"/>
          </a:p>
          <a:p>
            <a:pPr marL="602443" lvl="1" indent="-342900">
              <a:buFont typeface="+mj-lt"/>
              <a:buAutoNum type="alphaLcPeriod" startAt="2"/>
            </a:pPr>
            <a:r>
              <a:rPr lang="en-US" sz="1201" dirty="0"/>
              <a:t>Name your space '</a:t>
            </a:r>
            <a:r>
              <a:rPr lang="en-US" sz="1201" dirty="0" err="1"/>
              <a:t>yourName</a:t>
            </a:r>
            <a:r>
              <a:rPr lang="en-US" sz="1201" dirty="0"/>
              <a:t> dev' (change to your name) and continue.</a:t>
            </a:r>
            <a:endParaRPr lang="en-GB" sz="1201" dirty="0"/>
          </a:p>
          <a:p>
            <a:endParaRPr lang="en-US" dirty="0"/>
          </a:p>
        </p:txBody>
      </p:sp>
    </p:spTree>
    <p:extLst>
      <p:ext uri="{BB962C8B-B14F-4D97-AF65-F5344CB8AC3E}">
        <p14:creationId xmlns:p14="http://schemas.microsoft.com/office/powerpoint/2010/main" val="2104030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a:xfrm>
            <a:off x="467545" y="1341438"/>
            <a:ext cx="4050480" cy="3417491"/>
          </a:xfrm>
        </p:spPr>
        <p:txBody>
          <a:bodyPr/>
          <a:lstStyle/>
          <a:p>
            <a:pPr marL="228600" indent="-228600">
              <a:buFont typeface="+mj-lt"/>
              <a:buAutoNum type="alphaLcPeriod" startAt="5"/>
            </a:pPr>
            <a:r>
              <a:rPr lang="en-US" sz="900" dirty="0"/>
              <a:t>Go to IBM Cloud Dashboard and press the </a:t>
            </a:r>
            <a:r>
              <a:rPr lang="en-US" sz="900" i="1" dirty="0"/>
              <a:t>“Catalog” </a:t>
            </a:r>
            <a:r>
              <a:rPr lang="en-US" sz="900" dirty="0"/>
              <a:t>button. </a:t>
            </a:r>
            <a:endParaRPr lang="en-GB" sz="900" dirty="0"/>
          </a:p>
          <a:p>
            <a:pPr marL="228600" indent="-228600">
              <a:buFont typeface="+mj-lt"/>
              <a:buAutoNum type="alphaLcPeriod" startAt="5"/>
            </a:pPr>
            <a:endParaRPr lang="en-US" sz="900" dirty="0"/>
          </a:p>
          <a:p>
            <a:pPr marL="228600" indent="-228600">
              <a:buFont typeface="+mj-lt"/>
              <a:buAutoNum type="alphaLcPeriod" startAt="5"/>
            </a:pPr>
            <a:r>
              <a:rPr lang="en-US" sz="900" dirty="0"/>
              <a:t>In the search bar, type “</a:t>
            </a:r>
            <a:r>
              <a:rPr lang="en-US" sz="900" i="1" dirty="0"/>
              <a:t>Internet of things” </a:t>
            </a:r>
            <a:r>
              <a:rPr lang="en-US" sz="900" dirty="0"/>
              <a:t>and select “</a:t>
            </a:r>
            <a:r>
              <a:rPr lang="en-US" sz="900" i="1" dirty="0"/>
              <a:t>Internet of things Platform starter</a:t>
            </a:r>
            <a:r>
              <a:rPr lang="en-US" sz="900" dirty="0"/>
              <a:t>”. </a:t>
            </a:r>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endParaRPr lang="en-US" sz="900" dirty="0"/>
          </a:p>
        </p:txBody>
      </p:sp>
      <p:sp>
        <p:nvSpPr>
          <p:cNvPr id="7" name="Content Placeholder 6"/>
          <p:cNvSpPr>
            <a:spLocks noGrp="1"/>
          </p:cNvSpPr>
          <p:nvPr>
            <p:ph sz="half" idx="2"/>
          </p:nvPr>
        </p:nvSpPr>
        <p:spPr>
          <a:xfrm>
            <a:off x="4670427" y="1341438"/>
            <a:ext cx="4138837" cy="3417491"/>
          </a:xfrm>
        </p:spPr>
        <p:txBody>
          <a:bodyPr/>
          <a:lstStyle/>
          <a:p>
            <a:pPr marL="228600" indent="-228600">
              <a:buFont typeface="+mj-lt"/>
              <a:buAutoNum type="alphaLcPeriod" startAt="7"/>
            </a:pPr>
            <a:r>
              <a:rPr lang="en-US" sz="900" dirty="0"/>
              <a:t>Type your desired name in the “</a:t>
            </a:r>
            <a:r>
              <a:rPr lang="en-US" sz="900" i="1" dirty="0"/>
              <a:t>App name</a:t>
            </a:r>
            <a:r>
              <a:rPr lang="en-US" sz="900" dirty="0"/>
              <a:t>” field and press </a:t>
            </a:r>
            <a:r>
              <a:rPr lang="en-US" sz="900" i="1" dirty="0"/>
              <a:t>“Create” </a:t>
            </a:r>
            <a:r>
              <a:rPr lang="en-US" sz="900" dirty="0"/>
              <a:t>button.</a:t>
            </a:r>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r>
              <a:rPr lang="en-US" sz="900" dirty="0"/>
              <a:t>Go back to the IBM Cloud dashboard. On the left menu bar, choose “</a:t>
            </a:r>
            <a:r>
              <a:rPr lang="en-US" sz="900" i="1" dirty="0"/>
              <a:t>Internet of Things</a:t>
            </a:r>
            <a:r>
              <a:rPr lang="en-US" sz="900" dirty="0"/>
              <a:t>”. Select the service you have just created.</a:t>
            </a:r>
            <a:endParaRPr lang="en-GB"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endParaRPr lang="en-US" sz="900" dirty="0"/>
          </a:p>
          <a:p>
            <a:endParaRPr lang="en-US" sz="9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174" y="2309776"/>
            <a:ext cx="3634375" cy="1766924"/>
          </a:xfrm>
          <a:prstGeom prst="rect">
            <a:avLst/>
          </a:prstGeom>
        </p:spPr>
      </p:pic>
      <p:pic>
        <p:nvPicPr>
          <p:cNvPr id="10" name="Image9"/>
          <p:cNvPicPr/>
          <p:nvPr/>
        </p:nvPicPr>
        <p:blipFill>
          <a:blip r:embed="rId3"/>
          <a:stretch>
            <a:fillRect/>
          </a:stretch>
        </p:blipFill>
        <p:spPr bwMode="auto">
          <a:xfrm>
            <a:off x="4898398" y="1602838"/>
            <a:ext cx="3804903" cy="179806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8397" y="3831477"/>
            <a:ext cx="3804903" cy="1188852"/>
          </a:xfrm>
          <a:prstGeom prst="rect">
            <a:avLst/>
          </a:prstGeom>
        </p:spPr>
      </p:pic>
    </p:spTree>
    <p:extLst>
      <p:ext uri="{BB962C8B-B14F-4D97-AF65-F5344CB8AC3E}">
        <p14:creationId xmlns:p14="http://schemas.microsoft.com/office/powerpoint/2010/main" val="1205226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7"/>
            </a:pPr>
            <a:endParaRPr lang="en-GB" sz="900" dirty="0"/>
          </a:p>
          <a:p>
            <a:pPr marL="228600" indent="-228600">
              <a:buFont typeface="+mj-lt"/>
              <a:buAutoNum type="alphaLcPeriod" startAt="9"/>
            </a:pPr>
            <a:r>
              <a:rPr lang="en-GB" sz="900" dirty="0"/>
              <a:t>Select the Internet of Things Service from the Cloud Foundry Services “</a:t>
            </a:r>
            <a:r>
              <a:rPr lang="en-GB" sz="900" i="1" dirty="0" err="1"/>
              <a:t>YourName</a:t>
            </a:r>
            <a:r>
              <a:rPr lang="en-GB" sz="900" i="1" dirty="0"/>
              <a:t>-</a:t>
            </a:r>
            <a:r>
              <a:rPr lang="en-GB" sz="900" i="1" dirty="0" err="1"/>
              <a:t>iotf</a:t>
            </a:r>
            <a:r>
              <a:rPr lang="en-GB" sz="900" i="1" dirty="0"/>
              <a:t>-service</a:t>
            </a:r>
            <a:r>
              <a:rPr lang="en-GB" sz="900" dirty="0"/>
              <a:t>”.</a:t>
            </a: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28588" indent="-128588">
              <a:buFont typeface="Arial" charset="0"/>
              <a:buChar char="•"/>
            </a:pPr>
            <a:endParaRPr lang="en-GB" sz="900" dirty="0"/>
          </a:p>
          <a:p>
            <a:endParaRPr lang="en-US" sz="900" dirty="0"/>
          </a:p>
        </p:txBody>
      </p:sp>
      <p:sp>
        <p:nvSpPr>
          <p:cNvPr id="7" name="Content Placeholder 6"/>
          <p:cNvSpPr>
            <a:spLocks noGrp="1"/>
          </p:cNvSpPr>
          <p:nvPr>
            <p:ph sz="half" idx="2"/>
          </p:nvPr>
        </p:nvSpPr>
        <p:spPr/>
        <p:txBody>
          <a:bodyPr/>
          <a:lstStyle/>
          <a:p>
            <a:pPr marL="228600" indent="-228600">
              <a:buFont typeface="+mj-lt"/>
              <a:buAutoNum type="alphaLcPeriod" startAt="10"/>
            </a:pPr>
            <a:endParaRPr lang="en-US" sz="900" dirty="0"/>
          </a:p>
          <a:p>
            <a:pPr marL="228600" indent="-228600">
              <a:buFont typeface="+mj-lt"/>
              <a:buAutoNum type="alphaLcPeriod" startAt="10"/>
            </a:pPr>
            <a:r>
              <a:rPr lang="en-US" sz="900" dirty="0"/>
              <a:t>Proceed by launching the platform. This might take some time. If the progress indicator keeps loading for more than 2 minutes, please refresh your web browser. </a:t>
            </a:r>
            <a:r>
              <a:rPr lang="en-GB" sz="900" dirty="0"/>
              <a:t> </a:t>
            </a:r>
            <a:endParaRPr lang="en-US" sz="9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13" y="2140794"/>
            <a:ext cx="3649875" cy="2285689"/>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2928" y="2302891"/>
            <a:ext cx="3730975" cy="1961494"/>
          </a:xfrm>
          <a:prstGeom prst="rect">
            <a:avLst/>
          </a:prstGeom>
        </p:spPr>
      </p:pic>
    </p:spTree>
    <p:extLst>
      <p:ext uri="{BB962C8B-B14F-4D97-AF65-F5344CB8AC3E}">
        <p14:creationId xmlns:p14="http://schemas.microsoft.com/office/powerpoint/2010/main" val="1919677781"/>
      </p:ext>
    </p:extLst>
  </p:cSld>
  <p:clrMapOvr>
    <a:masterClrMapping/>
  </p:clrMapOvr>
</p:sld>
</file>

<file path=ppt/theme/theme1.xml><?xml version="1.0" encoding="utf-8"?>
<a:theme xmlns:a="http://schemas.openxmlformats.org/drawingml/2006/main" name="1_GBS January 2013">
  <a:themeElements>
    <a:clrScheme name="GBS January 2013 3">
      <a:dk1>
        <a:srgbClr val="000000"/>
      </a:dk1>
      <a:lt1>
        <a:srgbClr val="FFFFFF"/>
      </a:lt1>
      <a:dk2>
        <a:srgbClr val="000000"/>
      </a:dk2>
      <a:lt2>
        <a:srgbClr val="808080"/>
      </a:lt2>
      <a:accent1>
        <a:srgbClr val="0099FF"/>
      </a:accent1>
      <a:accent2>
        <a:srgbClr val="003F69"/>
      </a:accent2>
      <a:accent3>
        <a:srgbClr val="FFFFFF"/>
      </a:accent3>
      <a:accent4>
        <a:srgbClr val="000000"/>
      </a:accent4>
      <a:accent5>
        <a:srgbClr val="AACAFF"/>
      </a:accent5>
      <a:accent6>
        <a:srgbClr val="00385E"/>
      </a:accent6>
      <a:hlink>
        <a:srgbClr val="00B2EF"/>
      </a:hlink>
      <a:folHlink>
        <a:srgbClr val="AB1A86"/>
      </a:folHlink>
    </a:clrScheme>
    <a:fontScheme name="IBM">
      <a:majorFont>
        <a:latin typeface="BodoniIbmTMed"/>
        <a:ea typeface=""/>
        <a:cs typeface=""/>
      </a:majorFont>
      <a:minorFont>
        <a:latin typeface="HelvNeue Roman for IB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defRPr kumimoji="0" lang="en-US" altLang="nl-NL" sz="1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defRPr kumimoji="0" lang="en-US" altLang="nl-NL" sz="1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BS 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2">
        <a:dk1>
          <a:srgbClr val="000000"/>
        </a:dk1>
        <a:lt1>
          <a:srgbClr val="FFFFFF"/>
        </a:lt1>
        <a:dk2>
          <a:srgbClr val="00B2EF"/>
        </a:dk2>
        <a:lt2>
          <a:srgbClr val="808080"/>
        </a:lt2>
        <a:accent1>
          <a:srgbClr val="0099FF"/>
        </a:accent1>
        <a:accent2>
          <a:srgbClr val="00A6A0"/>
        </a:accent2>
        <a:accent3>
          <a:srgbClr val="FFFFFF"/>
        </a:accent3>
        <a:accent4>
          <a:srgbClr val="000000"/>
        </a:accent4>
        <a:accent5>
          <a:srgbClr val="AACAFF"/>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3">
        <a:dk1>
          <a:srgbClr val="000000"/>
        </a:dk1>
        <a:lt1>
          <a:srgbClr val="FFFFFF"/>
        </a:lt1>
        <a:dk2>
          <a:srgbClr val="000000"/>
        </a:dk2>
        <a:lt2>
          <a:srgbClr val="808080"/>
        </a:lt2>
        <a:accent1>
          <a:srgbClr val="0099FF"/>
        </a:accent1>
        <a:accent2>
          <a:srgbClr val="003F69"/>
        </a:accent2>
        <a:accent3>
          <a:srgbClr val="FFFFFF"/>
        </a:accent3>
        <a:accent4>
          <a:srgbClr val="000000"/>
        </a:accent4>
        <a:accent5>
          <a:srgbClr val="AACAFF"/>
        </a:accent5>
        <a:accent6>
          <a:srgbClr val="00385E"/>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4">
        <a:dk1>
          <a:srgbClr val="000000"/>
        </a:dk1>
        <a:lt1>
          <a:srgbClr val="FFFFFF"/>
        </a:lt1>
        <a:dk2>
          <a:srgbClr val="000000"/>
        </a:dk2>
        <a:lt2>
          <a:srgbClr val="808080"/>
        </a:lt2>
        <a:accent1>
          <a:srgbClr val="0099FF"/>
        </a:accent1>
        <a:accent2>
          <a:srgbClr val="00649D"/>
        </a:accent2>
        <a:accent3>
          <a:srgbClr val="FFFFFF"/>
        </a:accent3>
        <a:accent4>
          <a:srgbClr val="000000"/>
        </a:accent4>
        <a:accent5>
          <a:srgbClr val="AACAFF"/>
        </a:accent5>
        <a:accent6>
          <a:srgbClr val="005A8E"/>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5">
        <a:dk1>
          <a:srgbClr val="000000"/>
        </a:dk1>
        <a:lt1>
          <a:srgbClr val="FFFFFF"/>
        </a:lt1>
        <a:dk2>
          <a:srgbClr val="000000"/>
        </a:dk2>
        <a:lt2>
          <a:srgbClr val="808080"/>
        </a:lt2>
        <a:accent1>
          <a:srgbClr val="00B2EF"/>
        </a:accent1>
        <a:accent2>
          <a:srgbClr val="00649D"/>
        </a:accent2>
        <a:accent3>
          <a:srgbClr val="FFFFFF"/>
        </a:accent3>
        <a:accent4>
          <a:srgbClr val="000000"/>
        </a:accent4>
        <a:accent5>
          <a:srgbClr val="AAD5F6"/>
        </a:accent5>
        <a:accent6>
          <a:srgbClr val="005A8E"/>
        </a:accent6>
        <a:hlink>
          <a:srgbClr val="00B2EF"/>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L_DecisionSupport_visit_aug28_v2" id="{1E842A1B-5219-BC4C-BDA2-CB30DEA7CEC7}" vid="{3503684C-5C64-8345-BC5E-3A5CC5BBA03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1_GBS January 2013</Template>
  <TotalTime>9120</TotalTime>
  <Words>1704</Words>
  <Application>Microsoft Macintosh PowerPoint</Application>
  <PresentationFormat>On-screen Show (16:9)</PresentationFormat>
  <Paragraphs>551</Paragraphs>
  <Slides>30</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30</vt:i4>
      </vt:variant>
    </vt:vector>
  </HeadingPairs>
  <TitlesOfParts>
    <vt:vector size="47" baseType="lpstr">
      <vt:lpstr>ＭＳ 明朝</vt:lpstr>
      <vt:lpstr>Arial</vt:lpstr>
      <vt:lpstr>Arial Regular</vt:lpstr>
      <vt:lpstr>Helvetica Neue</vt:lpstr>
      <vt:lpstr>Helvetica Neue LT Std 55 Roman</vt:lpstr>
      <vt:lpstr>Helvetica Neue LT Std 57 Condensed</vt:lpstr>
      <vt:lpstr>HelvNeue Light for IBM</vt:lpstr>
      <vt:lpstr>IBM Plex Sans</vt:lpstr>
      <vt:lpstr>IBM Plex Sans Condensed Light</vt:lpstr>
      <vt:lpstr>IBM Plex Sans Condensed Medium</vt:lpstr>
      <vt:lpstr>IBM Plex Sans Condensed Text</vt:lpstr>
      <vt:lpstr>IBM Plex Sans Light</vt:lpstr>
      <vt:lpstr>IBM Plex Sans Text</vt:lpstr>
      <vt:lpstr>ITC Lubalin Graph Std Medium</vt:lpstr>
      <vt:lpstr>Times New Roman</vt:lpstr>
      <vt:lpstr>Wingdings</vt:lpstr>
      <vt:lpstr>1_GBS January 2013</vt:lpstr>
      <vt:lpstr>IoT for environmental monitoring</vt:lpstr>
      <vt:lpstr>PowerPoint Presentation</vt:lpstr>
      <vt:lpstr>Introduction</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B. Set Up the Board</vt:lpstr>
      <vt:lpstr>B. Set Up the Board</vt:lpstr>
      <vt:lpstr>B. Set Up the Board</vt:lpstr>
      <vt:lpstr>Temperature and humidity sensor (DHT11): specifications</vt:lpstr>
      <vt:lpstr>B. Set Up the Board</vt:lpstr>
      <vt:lpstr>Dust sensor (PPD42): specifications</vt:lpstr>
      <vt:lpstr>Dust sensor: specifications</vt:lpstr>
      <vt:lpstr>B. Set Up the Board</vt:lpstr>
      <vt:lpstr>Gas sensor (MQ9): specifications</vt:lpstr>
      <vt:lpstr>B. Set Up the Board</vt:lpstr>
      <vt:lpstr>C. Connect the Board and Sensors to Watson IoT </vt:lpstr>
      <vt:lpstr>C. Visualize data on Watson IoT platform (moisture) </vt:lpstr>
      <vt:lpstr>C. Visualize data on Watson IoT platform (moisture) </vt:lpstr>
      <vt:lpstr>C. Visualize data on Watson IoT platform (moisture) </vt:lpstr>
      <vt:lpstr>C. Visualize data on Watson IoT platform (moisture)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Santiago Gaitan</dc:creator>
  <cp:keywords/>
  <dc:description/>
  <cp:lastModifiedBy>Santiago Gaitan</cp:lastModifiedBy>
  <cp:revision>50</cp:revision>
  <dcterms:created xsi:type="dcterms:W3CDTF">2018-10-22T09:23:55Z</dcterms:created>
  <dcterms:modified xsi:type="dcterms:W3CDTF">2018-10-28T18:24:48Z</dcterms:modified>
  <cp:category/>
</cp:coreProperties>
</file>